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6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78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543C-E554-4925-B4A0-5BE767BC7D9E}" type="datetimeFigureOut">
              <a:rPr lang="en-IE" smtClean="0"/>
              <a:t>01/03/2023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CDB2-B3EF-4007-AFB6-2873EFD0E2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416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543C-E554-4925-B4A0-5BE767BC7D9E}" type="datetimeFigureOut">
              <a:rPr lang="en-IE" smtClean="0"/>
              <a:t>01/03/2023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CDB2-B3EF-4007-AFB6-2873EFD0E2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928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543C-E554-4925-B4A0-5BE767BC7D9E}" type="datetimeFigureOut">
              <a:rPr lang="en-IE" smtClean="0"/>
              <a:t>01/03/2023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CDB2-B3EF-4007-AFB6-2873EFD0E2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985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543C-E554-4925-B4A0-5BE767BC7D9E}" type="datetimeFigureOut">
              <a:rPr lang="en-IE" smtClean="0"/>
              <a:t>01/03/2023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CDB2-B3EF-4007-AFB6-2873EFD0E2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757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543C-E554-4925-B4A0-5BE767BC7D9E}" type="datetimeFigureOut">
              <a:rPr lang="en-IE" smtClean="0"/>
              <a:t>01/03/2023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CDB2-B3EF-4007-AFB6-2873EFD0E2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20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543C-E554-4925-B4A0-5BE767BC7D9E}" type="datetimeFigureOut">
              <a:rPr lang="en-IE" smtClean="0"/>
              <a:t>01/03/2023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CDB2-B3EF-4007-AFB6-2873EFD0E2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636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543C-E554-4925-B4A0-5BE767BC7D9E}" type="datetimeFigureOut">
              <a:rPr lang="en-IE" smtClean="0"/>
              <a:t>01/03/2023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CDB2-B3EF-4007-AFB6-2873EFD0E2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7291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543C-E554-4925-B4A0-5BE767BC7D9E}" type="datetimeFigureOut">
              <a:rPr lang="en-IE" smtClean="0"/>
              <a:t>01/03/2023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CDB2-B3EF-4007-AFB6-2873EFD0E2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221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543C-E554-4925-B4A0-5BE767BC7D9E}" type="datetimeFigureOut">
              <a:rPr lang="en-IE" smtClean="0"/>
              <a:t>01/03/2023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CDB2-B3EF-4007-AFB6-2873EFD0E2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282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543C-E554-4925-B4A0-5BE767BC7D9E}" type="datetimeFigureOut">
              <a:rPr lang="en-IE" smtClean="0"/>
              <a:t>01/03/2023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CDB2-B3EF-4007-AFB6-2873EFD0E2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905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543C-E554-4925-B4A0-5BE767BC7D9E}" type="datetimeFigureOut">
              <a:rPr lang="en-IE" smtClean="0"/>
              <a:t>01/03/2023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CDB2-B3EF-4007-AFB6-2873EFD0E2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031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5543C-E554-4925-B4A0-5BE767BC7D9E}" type="datetimeFigureOut">
              <a:rPr lang="en-IE" smtClean="0"/>
              <a:t>01/03/2023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ACDB2-B3EF-4007-AFB6-2873EFD0E2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7401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CC6E-63AA-BC02-35FE-14A7F61F5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2882" y="0"/>
            <a:ext cx="5939118" cy="3509963"/>
          </a:xfrm>
        </p:spPr>
        <p:txBody>
          <a:bodyPr/>
          <a:lstStyle/>
          <a:p>
            <a:r>
              <a:rPr lang="en-IE" dirty="0"/>
              <a:t>SHERPA CRM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BBA74-8E78-F7FA-C546-44752C007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529" y="3602038"/>
            <a:ext cx="4996470" cy="1655762"/>
          </a:xfrm>
        </p:spPr>
        <p:txBody>
          <a:bodyPr/>
          <a:lstStyle/>
          <a:p>
            <a:endParaRPr lang="en-IE" dirty="0"/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20E149AE-87D6-9FAB-A174-8F1A0E3E2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454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A0A2-8070-5667-E947-03921A36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Database paging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D509C-167C-5CA4-84BA-450634D5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Just 25 rows per page for the databases.</a:t>
            </a:r>
          </a:p>
          <a:p>
            <a:r>
              <a:rPr lang="en-IE" dirty="0"/>
              <a:t>Use “next page” or “previous page” to navigate records.</a:t>
            </a:r>
          </a:p>
        </p:txBody>
      </p:sp>
    </p:spTree>
    <p:extLst>
      <p:ext uri="{BB962C8B-B14F-4D97-AF65-F5344CB8AC3E}">
        <p14:creationId xmlns:p14="http://schemas.microsoft.com/office/powerpoint/2010/main" val="527085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455B-CD20-DAAE-78DB-79C7290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365125"/>
            <a:ext cx="11058525" cy="1325563"/>
          </a:xfrm>
        </p:spPr>
        <p:txBody>
          <a:bodyPr/>
          <a:lstStyle/>
          <a:p>
            <a:r>
              <a:rPr lang="en-IE" dirty="0"/>
              <a:t>Customer Interactions &amp; Google API Integrations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834C3-E71F-D656-C10A-6B99931D7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What is OAuth ( open authorization )?</a:t>
            </a:r>
          </a:p>
          <a:p>
            <a:pPr lvl="1"/>
            <a:r>
              <a:rPr lang="en-IE" dirty="0"/>
              <a:t>Authorize and access user resources to a third party service. </a:t>
            </a:r>
          </a:p>
          <a:p>
            <a:r>
              <a:rPr lang="en-IE" dirty="0"/>
              <a:t>You give Sherpa delegated access to Google account resources.</a:t>
            </a:r>
          </a:p>
          <a:p>
            <a:r>
              <a:rPr lang="en-IE" dirty="0"/>
              <a:t>Only works for whitelisted Google accounts.</a:t>
            </a:r>
          </a:p>
          <a:p>
            <a:r>
              <a:rPr lang="en-IE" dirty="0"/>
              <a:t>Brought to Google login splash screen.</a:t>
            </a:r>
          </a:p>
        </p:txBody>
      </p:sp>
    </p:spTree>
    <p:extLst>
      <p:ext uri="{BB962C8B-B14F-4D97-AF65-F5344CB8AC3E}">
        <p14:creationId xmlns:p14="http://schemas.microsoft.com/office/powerpoint/2010/main" val="1822057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455B-CD20-DAAE-78DB-79C7290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365125"/>
            <a:ext cx="11058525" cy="1325563"/>
          </a:xfrm>
        </p:spPr>
        <p:txBody>
          <a:bodyPr/>
          <a:lstStyle/>
          <a:p>
            <a:r>
              <a:rPr lang="en-IE" dirty="0"/>
              <a:t>Google Meets Integration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834C3-E71F-D656-C10A-6B99931D7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You can schedule meetings.</a:t>
            </a:r>
          </a:p>
          <a:p>
            <a:r>
              <a:rPr lang="en-IE" dirty="0"/>
              <a:t>Uses HTML5 datetime selection widget.</a:t>
            </a:r>
          </a:p>
          <a:p>
            <a:r>
              <a:rPr lang="en-IE" dirty="0"/>
              <a:t>Any meetings scheduled with contact appear.</a:t>
            </a:r>
          </a:p>
          <a:p>
            <a:r>
              <a:rPr lang="en-IE" dirty="0"/>
              <a:t>You can join meeting right from Sherpa.</a:t>
            </a:r>
          </a:p>
          <a:p>
            <a:r>
              <a:rPr lang="en-IE" dirty="0"/>
              <a:t>Also appears in both your calendars.</a:t>
            </a:r>
          </a:p>
        </p:txBody>
      </p:sp>
    </p:spTree>
    <p:extLst>
      <p:ext uri="{BB962C8B-B14F-4D97-AF65-F5344CB8AC3E}">
        <p14:creationId xmlns:p14="http://schemas.microsoft.com/office/powerpoint/2010/main" val="1920968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455B-CD20-DAAE-78DB-79C7290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365125"/>
            <a:ext cx="11058525" cy="1325563"/>
          </a:xfrm>
        </p:spPr>
        <p:txBody>
          <a:bodyPr/>
          <a:lstStyle/>
          <a:p>
            <a:r>
              <a:rPr lang="en-IE" dirty="0"/>
              <a:t>Google Tasks Integration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834C3-E71F-D656-C10A-6B99931D7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Create tasks that appear in your calendar.</a:t>
            </a:r>
          </a:p>
          <a:p>
            <a:r>
              <a:rPr lang="en-IE" dirty="0"/>
              <a:t>Any tasks for that contact appear on page.</a:t>
            </a:r>
          </a:p>
          <a:p>
            <a:r>
              <a:rPr lang="en-IE" dirty="0"/>
              <a:t>You can mark tasks as complete.</a:t>
            </a:r>
          </a:p>
          <a:p>
            <a:r>
              <a:rPr lang="en-IE" dirty="0"/>
              <a:t>Sorted by upcoming, past due, and completed.</a:t>
            </a:r>
          </a:p>
        </p:txBody>
      </p:sp>
    </p:spTree>
    <p:extLst>
      <p:ext uri="{BB962C8B-B14F-4D97-AF65-F5344CB8AC3E}">
        <p14:creationId xmlns:p14="http://schemas.microsoft.com/office/powerpoint/2010/main" val="2087462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455B-CD20-DAAE-78DB-79C7290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365125"/>
            <a:ext cx="11058525" cy="1325563"/>
          </a:xfrm>
        </p:spPr>
        <p:txBody>
          <a:bodyPr/>
          <a:lstStyle/>
          <a:p>
            <a:r>
              <a:rPr lang="en-IE" dirty="0"/>
              <a:t>Gmail Integration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834C3-E71F-D656-C10A-6B99931D7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Can send emails from google account to contact’s inbox.</a:t>
            </a:r>
          </a:p>
          <a:p>
            <a:r>
              <a:rPr lang="en-IE" dirty="0"/>
              <a:t>Any emails you exchange appear in Sherpa.</a:t>
            </a:r>
          </a:p>
          <a:p>
            <a:r>
              <a:rPr lang="en-IE" dirty="0"/>
              <a:t>Can easily reply to threads.</a:t>
            </a:r>
          </a:p>
        </p:txBody>
      </p:sp>
    </p:spTree>
    <p:extLst>
      <p:ext uri="{BB962C8B-B14F-4D97-AF65-F5344CB8AC3E}">
        <p14:creationId xmlns:p14="http://schemas.microsoft.com/office/powerpoint/2010/main" val="563536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455B-CD20-DAAE-78DB-79C7290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365125"/>
            <a:ext cx="11058525" cy="1325563"/>
          </a:xfrm>
        </p:spPr>
        <p:txBody>
          <a:bodyPr/>
          <a:lstStyle/>
          <a:p>
            <a:r>
              <a:rPr lang="en-IE" dirty="0"/>
              <a:t>Notes Feature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834C3-E71F-D656-C10A-6B99931D7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Facilitates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3235571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455B-CD20-DAAE-78DB-79C7290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365125"/>
            <a:ext cx="11058525" cy="1325563"/>
          </a:xfrm>
        </p:spPr>
        <p:txBody>
          <a:bodyPr/>
          <a:lstStyle/>
          <a:p>
            <a:r>
              <a:rPr lang="en-IE" dirty="0"/>
              <a:t>“Activity”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834C3-E71F-D656-C10A-6B99931D7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oAuth interactions are opaque.</a:t>
            </a:r>
          </a:p>
          <a:p>
            <a:r>
              <a:rPr lang="en-IE" dirty="0"/>
              <a:t>The activity function tracks the metadata of activities.</a:t>
            </a:r>
          </a:p>
          <a:p>
            <a:r>
              <a:rPr lang="en-IE" dirty="0"/>
              <a:t>Useful for analytics and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1353124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455B-CD20-DAAE-78DB-79C7290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365125"/>
            <a:ext cx="11058525" cy="1325563"/>
          </a:xfrm>
        </p:spPr>
        <p:txBody>
          <a:bodyPr/>
          <a:lstStyle/>
          <a:p>
            <a:r>
              <a:rPr lang="en-IE" dirty="0"/>
              <a:t>API Integration Technical 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834C3-E71F-D656-C10A-6B99931D7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 were completely new to oAuth.</a:t>
            </a:r>
          </a:p>
          <a:p>
            <a:r>
              <a:rPr lang="en-IE" dirty="0"/>
              <a:t>Each Google API had its quirks.</a:t>
            </a:r>
          </a:p>
          <a:p>
            <a:r>
              <a:rPr lang="en-IE" dirty="0"/>
              <a:t>Required extensive parsing.</a:t>
            </a:r>
          </a:p>
        </p:txBody>
      </p:sp>
    </p:spTree>
    <p:extLst>
      <p:ext uri="{BB962C8B-B14F-4D97-AF65-F5344CB8AC3E}">
        <p14:creationId xmlns:p14="http://schemas.microsoft.com/office/powerpoint/2010/main" val="3361509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455B-CD20-DAAE-78DB-79C7290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365125"/>
            <a:ext cx="11058525" cy="1325563"/>
          </a:xfrm>
        </p:spPr>
        <p:txBody>
          <a:bodyPr/>
          <a:lstStyle/>
          <a:p>
            <a:r>
              <a:rPr lang="en-IE" dirty="0"/>
              <a:t>Data Analytics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834C3-E71F-D656-C10A-6B99931D7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Sherpa home includes an analytics dashboard made with Pandas.</a:t>
            </a:r>
          </a:p>
          <a:p>
            <a:r>
              <a:rPr lang="en-IE" dirty="0"/>
              <a:t>Sherpa supports 4 graphs.</a:t>
            </a:r>
          </a:p>
        </p:txBody>
      </p:sp>
    </p:spTree>
    <p:extLst>
      <p:ext uri="{BB962C8B-B14F-4D97-AF65-F5344CB8AC3E}">
        <p14:creationId xmlns:p14="http://schemas.microsoft.com/office/powerpoint/2010/main" val="3858149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455B-CD20-DAAE-78DB-79C7290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365125"/>
            <a:ext cx="11058525" cy="1325563"/>
          </a:xfrm>
        </p:spPr>
        <p:txBody>
          <a:bodyPr/>
          <a:lstStyle/>
          <a:p>
            <a:r>
              <a:rPr lang="en-IE" dirty="0"/>
              <a:t>What we didn’t have time to talk about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834C3-E71F-D656-C10A-6B99931D7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An extensive test suite using </a:t>
            </a:r>
            <a:r>
              <a:rPr lang="en-IE" dirty="0" err="1"/>
              <a:t>PyTest</a:t>
            </a:r>
            <a:r>
              <a:rPr lang="en-IE" dirty="0"/>
              <a:t>.</a:t>
            </a:r>
          </a:p>
          <a:p>
            <a:r>
              <a:rPr lang="en-IE" dirty="0"/>
              <a:t>Native app-like performance using Turbo.</a:t>
            </a:r>
          </a:p>
          <a:p>
            <a:r>
              <a:rPr lang="en-IE" dirty="0"/>
              <a:t>Modular application using Flask blueprints.</a:t>
            </a:r>
          </a:p>
          <a:p>
            <a:r>
              <a:rPr lang="en-IE" dirty="0"/>
              <a:t>CSS (animations etc).</a:t>
            </a:r>
          </a:p>
        </p:txBody>
      </p:sp>
    </p:spTree>
    <p:extLst>
      <p:ext uri="{BB962C8B-B14F-4D97-AF65-F5344CB8AC3E}">
        <p14:creationId xmlns:p14="http://schemas.microsoft.com/office/powerpoint/2010/main" val="142625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1072-3E88-018C-2C8A-7CBC3A24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 CRM?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76C2F-C803-C1AD-9E42-31E55BD61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Manages customer interactions.</a:t>
            </a:r>
          </a:p>
          <a:p>
            <a:r>
              <a:rPr lang="en-IE" dirty="0"/>
              <a:t>Drive sales </a:t>
            </a:r>
          </a:p>
          <a:p>
            <a:r>
              <a:rPr lang="en-IE" dirty="0"/>
              <a:t>Store customer data in a central database.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37600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455B-CD20-DAAE-78DB-79C7290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365125"/>
            <a:ext cx="11058525" cy="1325563"/>
          </a:xfrm>
        </p:spPr>
        <p:txBody>
          <a:bodyPr/>
          <a:lstStyle/>
          <a:p>
            <a:r>
              <a:rPr lang="en-IE" dirty="0"/>
              <a:t>Why Sherpa? Why not just Gmail etc?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834C3-E71F-D656-C10A-6B99931D7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Everyone on your team has a cohesive view.</a:t>
            </a:r>
          </a:p>
          <a:p>
            <a:r>
              <a:rPr lang="en-IE" dirty="0"/>
              <a:t>It makes management easier.</a:t>
            </a:r>
          </a:p>
          <a:p>
            <a:r>
              <a:rPr lang="en-IE" dirty="0"/>
              <a:t>Everything is traceable.</a:t>
            </a:r>
          </a:p>
        </p:txBody>
      </p:sp>
    </p:spTree>
    <p:extLst>
      <p:ext uri="{BB962C8B-B14F-4D97-AF65-F5344CB8AC3E}">
        <p14:creationId xmlns:p14="http://schemas.microsoft.com/office/powerpoint/2010/main" val="384282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03AC4-172D-EAF8-97A6-6D0E6787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IE" sz="5400"/>
              <a:t>What can Sherpa do?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66DD0-10F2-B01D-1118-E6A86D80D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IE" sz="2200"/>
              <a:t>Software as a Service (SaaS) platform.</a:t>
            </a:r>
          </a:p>
          <a:p>
            <a:r>
              <a:rPr lang="en-IE" sz="2200"/>
              <a:t>Customer database.</a:t>
            </a:r>
          </a:p>
          <a:p>
            <a:r>
              <a:rPr lang="en-IE" sz="2200"/>
              <a:t>Customer interaction using Google API integrations.</a:t>
            </a:r>
          </a:p>
          <a:p>
            <a:r>
              <a:rPr lang="en-IE" sz="2200"/>
              <a:t>Data driven decisions.</a:t>
            </a:r>
          </a:p>
        </p:txBody>
      </p:sp>
      <p:pic>
        <p:nvPicPr>
          <p:cNvPr id="5" name="login" descr="Graphical user interface, application, website&#10;&#10;Description automatically generated">
            <a:hlinkClick r:id="" action="ppaction://media"/>
            <a:extLst>
              <a:ext uri="{FF2B5EF4-FFF2-40B4-BE49-F238E27FC236}">
                <a16:creationId xmlns:a16="http://schemas.microsoft.com/office/drawing/2014/main" id="{4079950C-7BFA-1DDA-0283-02D3FD4827C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54296" y="1487329"/>
            <a:ext cx="6903720" cy="38833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778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remove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03AC4-172D-EAF8-97A6-6D0E6787F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How did we make it?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66DD0-10F2-B01D-1118-E6A86D80D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Flask application</a:t>
            </a:r>
          </a:p>
          <a:p>
            <a:r>
              <a:rPr lang="en-IE"/>
              <a:t>MySQL Database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03816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ECD8-F952-C011-4F89-5F66B87D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SaaS through a “Teams” based model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8FFE9-16DD-7E2F-BA5D-949041E53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Users need to be a member of a Sherpa team.</a:t>
            </a:r>
          </a:p>
          <a:p>
            <a:r>
              <a:rPr lang="en-IE"/>
              <a:t>Invite colleagues to join your team via Email (SMTP).</a:t>
            </a:r>
          </a:p>
          <a:p>
            <a:r>
              <a:rPr lang="en-IE"/>
              <a:t>Login using the invite link (Secrets module).</a:t>
            </a:r>
          </a:p>
          <a:p>
            <a:r>
              <a:rPr lang="en-IE"/>
              <a:t>Business data is segregated (Team IDs).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67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94EFC-A762-3D9E-1BCD-3321D55C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Contacts and deals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F9B68-BB8F-46BC-B04D-C0FAAD1AA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What is a contact?</a:t>
            </a:r>
          </a:p>
          <a:p>
            <a:pPr lvl="1"/>
            <a:r>
              <a:rPr lang="en-IE" dirty="0"/>
              <a:t>Potential or existing customer.</a:t>
            </a:r>
          </a:p>
          <a:p>
            <a:r>
              <a:rPr lang="en-IE" dirty="0"/>
              <a:t>What is a deal?</a:t>
            </a:r>
          </a:p>
          <a:p>
            <a:pPr lvl="1"/>
            <a:r>
              <a:rPr lang="en-IE" dirty="0"/>
              <a:t>Potential or existing sales contract.</a:t>
            </a:r>
          </a:p>
          <a:p>
            <a:r>
              <a:rPr lang="en-IE" dirty="0"/>
              <a:t>Deals can be “open” or “closed”.</a:t>
            </a:r>
          </a:p>
          <a:p>
            <a:r>
              <a:rPr lang="en-IE" dirty="0"/>
              <a:t>Technically deals and contacts are quite similar.</a:t>
            </a:r>
          </a:p>
        </p:txBody>
      </p:sp>
    </p:spTree>
    <p:extLst>
      <p:ext uri="{BB962C8B-B14F-4D97-AF65-F5344CB8AC3E}">
        <p14:creationId xmlns:p14="http://schemas.microsoft.com/office/powerpoint/2010/main" val="3531298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52F7B-DB91-6E5A-D318-BF2F5CC2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Filtering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5DC1D-7B60-BA7B-18DD-CEC405AE8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Admins can assign team members to specific contacts or deals.</a:t>
            </a:r>
          </a:p>
          <a:p>
            <a:r>
              <a:rPr lang="en-IE" dirty="0"/>
              <a:t>You can click a button to filter the DB for just your contacts.</a:t>
            </a:r>
          </a:p>
        </p:txBody>
      </p:sp>
    </p:spTree>
    <p:extLst>
      <p:ext uri="{BB962C8B-B14F-4D97-AF65-F5344CB8AC3E}">
        <p14:creationId xmlns:p14="http://schemas.microsoft.com/office/powerpoint/2010/main" val="2255097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52F7B-DB91-6E5A-D318-BF2F5CC2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Searching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5DC1D-7B60-BA7B-18DD-CEC405AE8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You can search for a particular name, email, phone number etc.</a:t>
            </a:r>
          </a:p>
          <a:p>
            <a:r>
              <a:rPr lang="en-IE" dirty="0"/>
              <a:t>Optimized with regex.</a:t>
            </a:r>
          </a:p>
        </p:txBody>
      </p:sp>
    </p:spTree>
    <p:extLst>
      <p:ext uri="{BB962C8B-B14F-4D97-AF65-F5344CB8AC3E}">
        <p14:creationId xmlns:p14="http://schemas.microsoft.com/office/powerpoint/2010/main" val="9832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B1AD-C7C8-C9CA-1CCD-763F890F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Sorting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6899-80AF-4467-E582-C2B24E86F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Sort by any column in the contacts or deals page.</a:t>
            </a:r>
          </a:p>
          <a:p>
            <a:r>
              <a:rPr lang="en-IE" dirty="0"/>
              <a:t>Sort in ascending order or descending order with “toggle” buttons.</a:t>
            </a:r>
          </a:p>
        </p:txBody>
      </p:sp>
    </p:spTree>
    <p:extLst>
      <p:ext uri="{BB962C8B-B14F-4D97-AF65-F5344CB8AC3E}">
        <p14:creationId xmlns:p14="http://schemas.microsoft.com/office/powerpoint/2010/main" val="1654771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102</TotalTime>
  <Words>524</Words>
  <Application>Microsoft Office PowerPoint</Application>
  <PresentationFormat>Widescreen</PresentationFormat>
  <Paragraphs>80</Paragraphs>
  <Slides>20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SHERPA CRM</vt:lpstr>
      <vt:lpstr>What is a CRM?</vt:lpstr>
      <vt:lpstr>What can Sherpa do?</vt:lpstr>
      <vt:lpstr>How did we make it?</vt:lpstr>
      <vt:lpstr>SaaS through a “Teams” based model</vt:lpstr>
      <vt:lpstr>Contacts and deals database</vt:lpstr>
      <vt:lpstr>Filtering the database</vt:lpstr>
      <vt:lpstr>Searching the database</vt:lpstr>
      <vt:lpstr>Sorting the database</vt:lpstr>
      <vt:lpstr>Database paging </vt:lpstr>
      <vt:lpstr>Customer Interactions &amp; Google API Integrations </vt:lpstr>
      <vt:lpstr>Google Meets Integration </vt:lpstr>
      <vt:lpstr>Google Tasks Integration </vt:lpstr>
      <vt:lpstr>Gmail Integration </vt:lpstr>
      <vt:lpstr>Notes Feature </vt:lpstr>
      <vt:lpstr>“Activity” Feature</vt:lpstr>
      <vt:lpstr>API Integration Technical Challenges </vt:lpstr>
      <vt:lpstr>Data Analytics </vt:lpstr>
      <vt:lpstr>What we didn’t have time to talk about </vt:lpstr>
      <vt:lpstr>Why Sherpa? Why not just Gmail etc?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SHERPA CRM</dc:title>
  <dc:creator>Oliver Linger (Umail)</dc:creator>
  <cp:lastModifiedBy>Eimantas Pusinskas (Umail)</cp:lastModifiedBy>
  <cp:revision>5</cp:revision>
  <dcterms:created xsi:type="dcterms:W3CDTF">2023-02-28T14:15:45Z</dcterms:created>
  <dcterms:modified xsi:type="dcterms:W3CDTF">2023-03-01T15:30:08Z</dcterms:modified>
</cp:coreProperties>
</file>