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66" r:id="rId5"/>
    <p:sldId id="258" r:id="rId6"/>
    <p:sldId id="260" r:id="rId7"/>
    <p:sldId id="259"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65" d="100"/>
          <a:sy n="165" d="100"/>
        </p:scale>
        <p:origin x="14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smtClean="0"/>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smtClean="0"/>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smtClean="0"/>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smtClean="0"/>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42A54C80-263E-416B-A8E0-580EDEADCBDC}" type="datetimeFigureOut">
              <a:rPr lang="en-US" dirty="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6/14/2020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Data Science </a:t>
            </a:r>
            <a:br>
              <a:rPr lang="pt-BR" dirty="0" smtClean="0"/>
            </a:br>
            <a:r>
              <a:rPr lang="pt-BR" dirty="0" smtClean="0"/>
              <a:t>Final Project</a:t>
            </a:r>
            <a:endParaRPr lang="pt-BR" dirty="0"/>
          </a:p>
        </p:txBody>
      </p:sp>
      <p:sp>
        <p:nvSpPr>
          <p:cNvPr id="3" name="Subtítulo 2"/>
          <p:cNvSpPr>
            <a:spLocks noGrp="1"/>
          </p:cNvSpPr>
          <p:nvPr>
            <p:ph type="subTitle" idx="1"/>
          </p:nvPr>
        </p:nvSpPr>
        <p:spPr/>
        <p:txBody>
          <a:bodyPr/>
          <a:lstStyle/>
          <a:p>
            <a:r>
              <a:rPr lang="pt-BR" dirty="0" smtClean="0"/>
              <a:t>Matheus Marques da Silva</a:t>
            </a:r>
            <a:endParaRPr lang="pt-BR" dirty="0"/>
          </a:p>
        </p:txBody>
      </p:sp>
    </p:spTree>
    <p:extLst>
      <p:ext uri="{BB962C8B-B14F-4D97-AF65-F5344CB8AC3E}">
        <p14:creationId xmlns:p14="http://schemas.microsoft.com/office/powerpoint/2010/main" val="1259603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a:xfrm>
            <a:off x="677334" y="609600"/>
            <a:ext cx="8596668" cy="700216"/>
          </a:xfrm>
        </p:spPr>
        <p:txBody>
          <a:bodyPr/>
          <a:lstStyle/>
          <a:p>
            <a:r>
              <a:rPr lang="pt-BR" dirty="0" smtClean="0"/>
              <a:t>Final </a:t>
            </a:r>
            <a:r>
              <a:rPr lang="pt-BR" dirty="0" err="1" smtClean="0"/>
              <a:t>Thanks</a:t>
            </a:r>
            <a:endParaRPr lang="pt-BR" dirty="0"/>
          </a:p>
        </p:txBody>
      </p:sp>
      <p:sp>
        <p:nvSpPr>
          <p:cNvPr id="7" name="Espaço Reservado para Conteúdo 6"/>
          <p:cNvSpPr>
            <a:spLocks noGrp="1"/>
          </p:cNvSpPr>
          <p:nvPr>
            <p:ph idx="1"/>
          </p:nvPr>
        </p:nvSpPr>
        <p:spPr>
          <a:xfrm>
            <a:off x="677334" y="1413791"/>
            <a:ext cx="8596668" cy="4607978"/>
          </a:xfrm>
        </p:spPr>
        <p:txBody>
          <a:bodyPr>
            <a:normAutofit/>
          </a:bodyPr>
          <a:lstStyle/>
          <a:p>
            <a:pPr marL="0" indent="0">
              <a:buNone/>
            </a:pPr>
            <a:r>
              <a:rPr lang="en-US" sz="2000" dirty="0" smtClean="0"/>
              <a:t>Thanks Bohdan and Adrian for the course! It was really nice prepared and presented. I was able to follow with no issues at all and everything was well explained. </a:t>
            </a:r>
          </a:p>
          <a:p>
            <a:pPr marL="0" indent="0">
              <a:buNone/>
            </a:pPr>
            <a:endParaRPr lang="en-US" sz="2000" dirty="0" smtClean="0"/>
          </a:p>
          <a:p>
            <a:pPr marL="0" indent="0">
              <a:buNone/>
            </a:pPr>
            <a:r>
              <a:rPr lang="en-US" sz="2000" dirty="0" smtClean="0"/>
              <a:t>Thanks again for extending the deadline, so I was able to do the final project on time to get the certificate.</a:t>
            </a:r>
          </a:p>
          <a:p>
            <a:pPr marL="0" indent="0">
              <a:buNone/>
            </a:pPr>
            <a:endParaRPr lang="en-US" sz="2000" dirty="0"/>
          </a:p>
          <a:p>
            <a:pPr marL="0" indent="0">
              <a:buNone/>
            </a:pPr>
            <a:r>
              <a:rPr lang="en-US" sz="2000" dirty="0" smtClean="0"/>
              <a:t>Best regards, </a:t>
            </a:r>
          </a:p>
          <a:p>
            <a:pPr marL="0" indent="0">
              <a:buNone/>
            </a:pPr>
            <a:r>
              <a:rPr lang="en-US" sz="2000" dirty="0" smtClean="0"/>
              <a:t>Matheus Marques da Silva</a:t>
            </a:r>
          </a:p>
          <a:p>
            <a:pPr marL="0" indent="0">
              <a:buNone/>
            </a:pPr>
            <a:endParaRPr lang="en-US" sz="2000" dirty="0"/>
          </a:p>
          <a:p>
            <a:pPr marL="0" indent="0">
              <a:buNone/>
            </a:pPr>
            <a:r>
              <a:rPr lang="en-US" sz="2000" dirty="0" smtClean="0"/>
              <a:t> </a:t>
            </a:r>
            <a:endParaRPr lang="en-US" sz="2000" dirty="0"/>
          </a:p>
        </p:txBody>
      </p:sp>
    </p:spTree>
    <p:extLst>
      <p:ext uri="{BB962C8B-B14F-4D97-AF65-F5344CB8AC3E}">
        <p14:creationId xmlns:p14="http://schemas.microsoft.com/office/powerpoint/2010/main" val="1346503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Content</a:t>
            </a:r>
            <a:endParaRPr lang="en-US" dirty="0"/>
          </a:p>
        </p:txBody>
      </p:sp>
      <p:sp>
        <p:nvSpPr>
          <p:cNvPr id="3" name="Espaço Reservado para Conteúdo 2"/>
          <p:cNvSpPr>
            <a:spLocks noGrp="1"/>
          </p:cNvSpPr>
          <p:nvPr>
            <p:ph idx="1"/>
          </p:nvPr>
        </p:nvSpPr>
        <p:spPr/>
        <p:txBody>
          <a:bodyPr>
            <a:normAutofit/>
          </a:bodyPr>
          <a:lstStyle/>
          <a:p>
            <a:r>
              <a:rPr lang="pt-BR" sz="2000" dirty="0" err="1" smtClean="0"/>
              <a:t>Questions</a:t>
            </a:r>
            <a:endParaRPr lang="pt-BR" sz="2000" dirty="0" smtClean="0"/>
          </a:p>
          <a:p>
            <a:r>
              <a:rPr lang="pt-BR" sz="2000" dirty="0" err="1" smtClean="0"/>
              <a:t>Intro</a:t>
            </a:r>
            <a:endParaRPr lang="pt-BR" sz="2000" dirty="0" smtClean="0"/>
          </a:p>
          <a:p>
            <a:r>
              <a:rPr lang="pt-BR" sz="2000" dirty="0" err="1" smtClean="0"/>
              <a:t>Modifications</a:t>
            </a:r>
            <a:endParaRPr lang="pt-BR" sz="2000" dirty="0" smtClean="0"/>
          </a:p>
          <a:p>
            <a:r>
              <a:rPr lang="pt-BR" sz="2000" dirty="0" err="1" smtClean="0"/>
              <a:t>Results</a:t>
            </a:r>
            <a:endParaRPr lang="pt-BR" sz="2000" dirty="0" smtClean="0"/>
          </a:p>
          <a:p>
            <a:r>
              <a:rPr lang="pt-BR" sz="2000" dirty="0" err="1" smtClean="0"/>
              <a:t>Conclusion</a:t>
            </a:r>
            <a:endParaRPr lang="pt-BR" sz="2000" dirty="0"/>
          </a:p>
        </p:txBody>
      </p:sp>
    </p:spTree>
    <p:extLst>
      <p:ext uri="{BB962C8B-B14F-4D97-AF65-F5344CB8AC3E}">
        <p14:creationId xmlns:p14="http://schemas.microsoft.com/office/powerpoint/2010/main" val="3256852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a:xfrm>
            <a:off x="677334" y="609600"/>
            <a:ext cx="8596668" cy="700216"/>
          </a:xfrm>
        </p:spPr>
        <p:txBody>
          <a:bodyPr/>
          <a:lstStyle/>
          <a:p>
            <a:r>
              <a:rPr lang="pt-BR" dirty="0" err="1" smtClean="0"/>
              <a:t>Questions</a:t>
            </a:r>
            <a:endParaRPr lang="pt-BR" dirty="0"/>
          </a:p>
        </p:txBody>
      </p:sp>
      <p:sp>
        <p:nvSpPr>
          <p:cNvPr id="7" name="Espaço Reservado para Conteúdo 6"/>
          <p:cNvSpPr>
            <a:spLocks noGrp="1"/>
          </p:cNvSpPr>
          <p:nvPr>
            <p:ph idx="1"/>
          </p:nvPr>
        </p:nvSpPr>
        <p:spPr>
          <a:xfrm>
            <a:off x="677334" y="1413791"/>
            <a:ext cx="8596668" cy="4607978"/>
          </a:xfrm>
        </p:spPr>
        <p:txBody>
          <a:bodyPr>
            <a:normAutofit/>
          </a:bodyPr>
          <a:lstStyle/>
          <a:p>
            <a:pPr marL="457200" indent="-457200">
              <a:buAutoNum type="arabicParenR"/>
            </a:pPr>
            <a:r>
              <a:rPr lang="en-US" sz="2000" dirty="0" smtClean="0"/>
              <a:t>Who was the oldest and the youngest fighter to win/defend a title?</a:t>
            </a:r>
          </a:p>
          <a:p>
            <a:pPr marL="457200" indent="-457200">
              <a:buAutoNum type="arabicParenR"/>
            </a:pPr>
            <a:r>
              <a:rPr lang="en-US" sz="2000" dirty="0" smtClean="0"/>
              <a:t>Who had the longest win streak?</a:t>
            </a:r>
          </a:p>
          <a:p>
            <a:pPr marL="457200" indent="-457200">
              <a:buAutoNum type="arabicParenR"/>
            </a:pPr>
            <a:r>
              <a:rPr lang="en-US" sz="2000" dirty="0" smtClean="0"/>
              <a:t>Who was the most efficient (landing strikes) per fight?</a:t>
            </a:r>
          </a:p>
          <a:p>
            <a:pPr marL="457200" indent="-457200">
              <a:buAutoNum type="arabicParenR"/>
            </a:pPr>
            <a:r>
              <a:rPr lang="en-US" sz="2000" dirty="0" smtClean="0"/>
              <a:t>Which weight class is more popular (had more fights)?</a:t>
            </a:r>
          </a:p>
          <a:p>
            <a:pPr marL="457200" indent="-457200">
              <a:buAutoNum type="arabicParenR"/>
            </a:pPr>
            <a:r>
              <a:rPr lang="en-US" sz="2000" dirty="0" smtClean="0"/>
              <a:t>Who was the most popular referee (number of fights)?</a:t>
            </a:r>
            <a:endParaRPr lang="en-US" sz="2000" dirty="0"/>
          </a:p>
        </p:txBody>
      </p:sp>
    </p:spTree>
    <p:extLst>
      <p:ext uri="{BB962C8B-B14F-4D97-AF65-F5344CB8AC3E}">
        <p14:creationId xmlns:p14="http://schemas.microsoft.com/office/powerpoint/2010/main" val="937914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a:xfrm>
            <a:off x="677334" y="609600"/>
            <a:ext cx="8596668" cy="700216"/>
          </a:xfrm>
        </p:spPr>
        <p:txBody>
          <a:bodyPr/>
          <a:lstStyle/>
          <a:p>
            <a:r>
              <a:rPr lang="pt-BR" dirty="0" err="1" smtClean="0"/>
              <a:t>Questions</a:t>
            </a:r>
            <a:endParaRPr lang="pt-BR" dirty="0"/>
          </a:p>
        </p:txBody>
      </p:sp>
      <p:sp>
        <p:nvSpPr>
          <p:cNvPr id="7" name="Espaço Reservado para Conteúdo 6"/>
          <p:cNvSpPr>
            <a:spLocks noGrp="1"/>
          </p:cNvSpPr>
          <p:nvPr>
            <p:ph idx="1"/>
          </p:nvPr>
        </p:nvSpPr>
        <p:spPr>
          <a:xfrm>
            <a:off x="677334" y="1413791"/>
            <a:ext cx="8596668" cy="4607978"/>
          </a:xfrm>
        </p:spPr>
        <p:txBody>
          <a:bodyPr>
            <a:normAutofit/>
          </a:bodyPr>
          <a:lstStyle/>
          <a:p>
            <a:pPr marL="457200" indent="-457200">
              <a:buAutoNum type="arabicParenR"/>
            </a:pPr>
            <a:r>
              <a:rPr lang="en-US" sz="2000" dirty="0" smtClean="0"/>
              <a:t>Oldest: Randy Couture with 44 years.</a:t>
            </a:r>
          </a:p>
          <a:p>
            <a:pPr marL="0" indent="0">
              <a:buNone/>
            </a:pPr>
            <a:r>
              <a:rPr lang="en-US" sz="2000" dirty="0" smtClean="0"/>
              <a:t>	Youngest: Victor Belford, with 18 years</a:t>
            </a:r>
            <a:endParaRPr lang="en-US" dirty="0" smtClean="0"/>
          </a:p>
          <a:p>
            <a:pPr marL="457200" indent="-457200">
              <a:buFont typeface="+mj-lt"/>
              <a:buAutoNum type="arabicParenR" startAt="2"/>
            </a:pPr>
            <a:r>
              <a:rPr lang="en-US" sz="2000" dirty="0" smtClean="0"/>
              <a:t>Anderson Silva, with 16 wins.</a:t>
            </a:r>
          </a:p>
          <a:p>
            <a:pPr marL="457200" indent="-457200">
              <a:buFont typeface="Wingdings 3" charset="2"/>
              <a:buAutoNum type="arabicParenR" startAt="2"/>
            </a:pPr>
            <a:r>
              <a:rPr lang="en-US" sz="2000" dirty="0" err="1" smtClean="0"/>
              <a:t>Hakeen</a:t>
            </a:r>
            <a:r>
              <a:rPr lang="en-US" sz="2000" dirty="0" smtClean="0"/>
              <a:t> </a:t>
            </a:r>
            <a:r>
              <a:rPr lang="en-US" sz="2000" dirty="0" err="1"/>
              <a:t>Dawodu</a:t>
            </a:r>
            <a:r>
              <a:rPr lang="en-US" sz="2000" dirty="0"/>
              <a:t> (won), </a:t>
            </a:r>
            <a:r>
              <a:rPr lang="en-US" sz="2000" dirty="0" err="1"/>
              <a:t>Yoel</a:t>
            </a:r>
            <a:r>
              <a:rPr lang="en-US" sz="2000" dirty="0"/>
              <a:t> Romero (won), </a:t>
            </a:r>
            <a:r>
              <a:rPr lang="en-US" sz="2000" dirty="0" err="1"/>
              <a:t>Rousimar</a:t>
            </a:r>
            <a:r>
              <a:rPr lang="en-US" sz="2000" dirty="0"/>
              <a:t> </a:t>
            </a:r>
            <a:r>
              <a:rPr lang="en-US" sz="2000" dirty="0" err="1"/>
              <a:t>Palhares</a:t>
            </a:r>
            <a:r>
              <a:rPr lang="en-US" sz="2000" dirty="0"/>
              <a:t> (lost), Ryan </a:t>
            </a:r>
            <a:r>
              <a:rPr lang="en-US" sz="2000" dirty="0" err="1"/>
              <a:t>Jimmo</a:t>
            </a:r>
            <a:r>
              <a:rPr lang="en-US" sz="2000" dirty="0"/>
              <a:t> (lost) and Reza </a:t>
            </a:r>
            <a:r>
              <a:rPr lang="en-US" sz="2000" dirty="0" err="1"/>
              <a:t>Madadi</a:t>
            </a:r>
            <a:r>
              <a:rPr lang="en-US" sz="2000" dirty="0"/>
              <a:t> (lost) landed 100% of theirs strikes. </a:t>
            </a:r>
            <a:endParaRPr lang="en-US" sz="2000" dirty="0" smtClean="0"/>
          </a:p>
          <a:p>
            <a:pPr marL="0" indent="0">
              <a:buNone/>
            </a:pPr>
            <a:r>
              <a:rPr lang="en-US" sz="2000" dirty="0" smtClean="0"/>
              <a:t>	To </a:t>
            </a:r>
            <a:r>
              <a:rPr lang="en-US" sz="2000" dirty="0"/>
              <a:t>achieve that, the fight was over very quickly, </a:t>
            </a:r>
            <a:r>
              <a:rPr lang="en-US" sz="2000" dirty="0" smtClean="0"/>
              <a:t>with very few </a:t>
            </a:r>
            <a:r>
              <a:rPr lang="en-US" sz="2000" dirty="0"/>
              <a:t>strikes </a:t>
            </a:r>
            <a:r>
              <a:rPr lang="en-US" sz="2000" dirty="0" smtClean="0"/>
              <a:t>	attempted</a:t>
            </a:r>
            <a:r>
              <a:rPr lang="en-US" sz="2000" dirty="0"/>
              <a:t>.</a:t>
            </a:r>
            <a:endParaRPr lang="pt-BR" sz="2000" dirty="0"/>
          </a:p>
          <a:p>
            <a:pPr marL="457200" indent="-457200">
              <a:buFont typeface="Wingdings 3" charset="2"/>
              <a:buAutoNum type="arabicParenR" startAt="4"/>
            </a:pPr>
            <a:r>
              <a:rPr lang="en-US" sz="2000" dirty="0" smtClean="0"/>
              <a:t>From 14 </a:t>
            </a:r>
            <a:r>
              <a:rPr lang="en-US" sz="2000" dirty="0"/>
              <a:t>different weight classes, the Lightweight (65.8 kg to 70.3 kg) is the most popular with 989 fights.</a:t>
            </a:r>
            <a:endParaRPr lang="pt-BR" sz="2000" dirty="0"/>
          </a:p>
          <a:p>
            <a:pPr marL="457200" indent="-457200">
              <a:buFont typeface="Wingdings 3" charset="2"/>
              <a:buAutoNum type="arabicParenR" startAt="4"/>
            </a:pPr>
            <a:r>
              <a:rPr lang="en-US" sz="2000" dirty="0" smtClean="0"/>
              <a:t>The most </a:t>
            </a:r>
            <a:r>
              <a:rPr lang="en-US" sz="2000" dirty="0"/>
              <a:t>popular referee </a:t>
            </a:r>
            <a:r>
              <a:rPr lang="en-US" sz="2000" dirty="0" smtClean="0"/>
              <a:t>is </a:t>
            </a:r>
            <a:r>
              <a:rPr lang="en-US" sz="2000" dirty="0"/>
              <a:t>Herb Dean, former UFC fighter, with 726 fights as a referee</a:t>
            </a:r>
            <a:r>
              <a:rPr lang="en-US" sz="2000" dirty="0" smtClean="0"/>
              <a:t>.</a:t>
            </a:r>
            <a:endParaRPr lang="pt-BR" sz="2000" dirty="0"/>
          </a:p>
        </p:txBody>
      </p:sp>
    </p:spTree>
    <p:extLst>
      <p:ext uri="{BB962C8B-B14F-4D97-AF65-F5344CB8AC3E}">
        <p14:creationId xmlns:p14="http://schemas.microsoft.com/office/powerpoint/2010/main" val="885700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a:xfrm>
            <a:off x="677334" y="609600"/>
            <a:ext cx="8596668" cy="700216"/>
          </a:xfrm>
        </p:spPr>
        <p:txBody>
          <a:bodyPr/>
          <a:lstStyle/>
          <a:p>
            <a:r>
              <a:rPr lang="pt-BR" dirty="0" err="1" smtClean="0"/>
              <a:t>Intro</a:t>
            </a:r>
            <a:endParaRPr lang="pt-BR" dirty="0"/>
          </a:p>
        </p:txBody>
      </p:sp>
      <p:sp>
        <p:nvSpPr>
          <p:cNvPr id="7" name="Espaço Reservado para Conteúdo 6"/>
          <p:cNvSpPr>
            <a:spLocks noGrp="1"/>
          </p:cNvSpPr>
          <p:nvPr>
            <p:ph idx="1"/>
          </p:nvPr>
        </p:nvSpPr>
        <p:spPr>
          <a:xfrm>
            <a:off x="677334" y="1433385"/>
            <a:ext cx="8596668" cy="4607978"/>
          </a:xfrm>
        </p:spPr>
        <p:txBody>
          <a:bodyPr>
            <a:normAutofit/>
          </a:bodyPr>
          <a:lstStyle/>
          <a:p>
            <a:pPr marL="0" indent="0">
              <a:buNone/>
            </a:pPr>
            <a:r>
              <a:rPr lang="en-US" sz="2000" dirty="0" smtClean="0"/>
              <a:t>The database of choice is the UFC data from 1993 to 2019. A lot of information are presented on this database, but because of the unpredictably nature of fights, sometimes the data is misleading or is common to have surprises in the octagon.</a:t>
            </a:r>
          </a:p>
          <a:p>
            <a:pPr marL="0" indent="0">
              <a:buNone/>
            </a:pPr>
            <a:endParaRPr lang="en-US" sz="2000" dirty="0"/>
          </a:p>
          <a:p>
            <a:pPr marL="0" indent="0">
              <a:buNone/>
            </a:pPr>
            <a:r>
              <a:rPr lang="en-US" sz="2000" dirty="0" smtClean="0"/>
              <a:t>Our main goal with this project is to predict the victory of the fighter Red or Blue with the data of each fighter.</a:t>
            </a:r>
            <a:endParaRPr lang="en-US" sz="2000" dirty="0"/>
          </a:p>
        </p:txBody>
      </p:sp>
    </p:spTree>
    <p:extLst>
      <p:ext uri="{BB962C8B-B14F-4D97-AF65-F5344CB8AC3E}">
        <p14:creationId xmlns:p14="http://schemas.microsoft.com/office/powerpoint/2010/main" val="4020917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a:xfrm>
            <a:off x="677334" y="609600"/>
            <a:ext cx="8596668" cy="700216"/>
          </a:xfrm>
        </p:spPr>
        <p:txBody>
          <a:bodyPr/>
          <a:lstStyle/>
          <a:p>
            <a:r>
              <a:rPr lang="en-US" dirty="0" smtClean="0"/>
              <a:t>Modifications</a:t>
            </a:r>
            <a:endParaRPr lang="en-US" dirty="0"/>
          </a:p>
        </p:txBody>
      </p:sp>
      <p:sp>
        <p:nvSpPr>
          <p:cNvPr id="7" name="Espaço Reservado para Conteúdo 6"/>
          <p:cNvSpPr>
            <a:spLocks noGrp="1"/>
          </p:cNvSpPr>
          <p:nvPr>
            <p:ph idx="1"/>
          </p:nvPr>
        </p:nvSpPr>
        <p:spPr>
          <a:xfrm>
            <a:off x="677334" y="1433385"/>
            <a:ext cx="8596668" cy="4607978"/>
          </a:xfrm>
        </p:spPr>
        <p:txBody>
          <a:bodyPr>
            <a:normAutofit/>
          </a:bodyPr>
          <a:lstStyle/>
          <a:p>
            <a:pPr marL="0" indent="0">
              <a:buNone/>
            </a:pPr>
            <a:r>
              <a:rPr lang="en-US" sz="2000" dirty="0" smtClean="0"/>
              <a:t>After cleaning the database, removing all rows with incomplete data, some other modifications were needed with the intention of having the most efficient dataset.</a:t>
            </a:r>
          </a:p>
          <a:p>
            <a:pPr marL="0" indent="0">
              <a:buNone/>
            </a:pPr>
            <a:endParaRPr lang="en-US" sz="2000" dirty="0"/>
          </a:p>
          <a:p>
            <a:pPr marL="0" indent="0">
              <a:buNone/>
            </a:pPr>
            <a:r>
              <a:rPr lang="en-US" sz="2000" dirty="0" smtClean="0"/>
              <a:t>With that in mind, the fighters name, referee name, location and date were removed. Those parameters are irrelevant when trying to predict the winner of a fight.</a:t>
            </a:r>
          </a:p>
          <a:p>
            <a:pPr marL="0" indent="0">
              <a:buNone/>
            </a:pPr>
            <a:endParaRPr lang="en-US" sz="2000" dirty="0"/>
          </a:p>
          <a:p>
            <a:pPr marL="0" indent="0">
              <a:buNone/>
            </a:pPr>
            <a:r>
              <a:rPr lang="en-US" sz="2000" dirty="0" smtClean="0"/>
              <a:t>All what is left is statistical and physical data from the fighters.</a:t>
            </a:r>
            <a:endParaRPr lang="en-US" sz="2000" dirty="0"/>
          </a:p>
        </p:txBody>
      </p:sp>
    </p:spTree>
    <p:extLst>
      <p:ext uri="{BB962C8B-B14F-4D97-AF65-F5344CB8AC3E}">
        <p14:creationId xmlns:p14="http://schemas.microsoft.com/office/powerpoint/2010/main" val="3295148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a:xfrm>
            <a:off x="677334" y="609600"/>
            <a:ext cx="8596668" cy="700216"/>
          </a:xfrm>
        </p:spPr>
        <p:txBody>
          <a:bodyPr/>
          <a:lstStyle/>
          <a:p>
            <a:r>
              <a:rPr lang="pt-BR" dirty="0" err="1" smtClean="0"/>
              <a:t>Results</a:t>
            </a:r>
            <a:endParaRPr lang="pt-BR" dirty="0"/>
          </a:p>
        </p:txBody>
      </p:sp>
      <p:sp>
        <p:nvSpPr>
          <p:cNvPr id="7" name="Espaço Reservado para Conteúdo 6"/>
          <p:cNvSpPr>
            <a:spLocks noGrp="1"/>
          </p:cNvSpPr>
          <p:nvPr>
            <p:ph idx="1"/>
          </p:nvPr>
        </p:nvSpPr>
        <p:spPr>
          <a:xfrm>
            <a:off x="677334" y="1433385"/>
            <a:ext cx="8596668" cy="4607978"/>
          </a:xfrm>
        </p:spPr>
        <p:txBody>
          <a:bodyPr>
            <a:normAutofit/>
          </a:bodyPr>
          <a:lstStyle/>
          <a:p>
            <a:pPr marL="0" indent="0">
              <a:buNone/>
            </a:pPr>
            <a:r>
              <a:rPr lang="pt-BR" sz="2000" dirty="0" err="1" smtClean="0"/>
              <a:t>After</a:t>
            </a:r>
            <a:r>
              <a:rPr lang="pt-BR" sz="2000" dirty="0" smtClean="0"/>
              <a:t> </a:t>
            </a:r>
            <a:r>
              <a:rPr lang="pt-BR" sz="2000" dirty="0" err="1" smtClean="0"/>
              <a:t>running</a:t>
            </a:r>
            <a:r>
              <a:rPr lang="pt-BR" sz="2000" dirty="0" smtClean="0"/>
              <a:t> </a:t>
            </a:r>
            <a:r>
              <a:rPr lang="pt-BR" sz="2000" dirty="0" err="1" smtClean="0"/>
              <a:t>the</a:t>
            </a:r>
            <a:r>
              <a:rPr lang="pt-BR" sz="2000" dirty="0" smtClean="0"/>
              <a:t> </a:t>
            </a:r>
            <a:r>
              <a:rPr lang="pt-BR" sz="2000" dirty="0" err="1" smtClean="0"/>
              <a:t>Classification</a:t>
            </a:r>
            <a:r>
              <a:rPr lang="pt-BR" sz="2000" dirty="0" smtClean="0"/>
              <a:t> </a:t>
            </a:r>
            <a:r>
              <a:rPr lang="pt-BR" sz="2000" dirty="0" err="1" smtClean="0"/>
              <a:t>method</a:t>
            </a:r>
            <a:r>
              <a:rPr lang="pt-BR" sz="2000" dirty="0" smtClean="0"/>
              <a:t>, </a:t>
            </a:r>
            <a:r>
              <a:rPr lang="pt-BR" sz="2000" dirty="0" err="1" smtClean="0"/>
              <a:t>we</a:t>
            </a:r>
            <a:r>
              <a:rPr lang="pt-BR" sz="2000" dirty="0" smtClean="0"/>
              <a:t> </a:t>
            </a:r>
            <a:r>
              <a:rPr lang="pt-BR" sz="2000" dirty="0" err="1" smtClean="0"/>
              <a:t>achieved</a:t>
            </a:r>
            <a:r>
              <a:rPr lang="pt-BR" sz="2000" dirty="0" smtClean="0"/>
              <a:t> </a:t>
            </a:r>
            <a:r>
              <a:rPr lang="pt-BR" sz="2000" dirty="0" err="1" smtClean="0"/>
              <a:t>the</a:t>
            </a:r>
            <a:r>
              <a:rPr lang="pt-BR" sz="2000" dirty="0" smtClean="0"/>
              <a:t> </a:t>
            </a:r>
            <a:r>
              <a:rPr lang="pt-BR" sz="2000" dirty="0" err="1" smtClean="0"/>
              <a:t>following</a:t>
            </a:r>
            <a:r>
              <a:rPr lang="pt-BR" sz="2000" dirty="0" smtClean="0"/>
              <a:t> scores:</a:t>
            </a:r>
          </a:p>
          <a:p>
            <a:pPr marL="0" indent="0">
              <a:buNone/>
            </a:pPr>
            <a:endParaRPr lang="pt-BR" sz="2000" dirty="0"/>
          </a:p>
        </p:txBody>
      </p:sp>
      <p:pic>
        <p:nvPicPr>
          <p:cNvPr id="9" name="Imagem 8"/>
          <p:cNvPicPr>
            <a:picLocks noChangeAspect="1"/>
          </p:cNvPicPr>
          <p:nvPr/>
        </p:nvPicPr>
        <p:blipFill>
          <a:blip r:embed="rId2"/>
          <a:stretch>
            <a:fillRect/>
          </a:stretch>
        </p:blipFill>
        <p:spPr>
          <a:xfrm>
            <a:off x="677334" y="2230628"/>
            <a:ext cx="9188228" cy="3405994"/>
          </a:xfrm>
          <a:prstGeom prst="rect">
            <a:avLst/>
          </a:prstGeom>
        </p:spPr>
      </p:pic>
    </p:spTree>
    <p:extLst>
      <p:ext uri="{BB962C8B-B14F-4D97-AF65-F5344CB8AC3E}">
        <p14:creationId xmlns:p14="http://schemas.microsoft.com/office/powerpoint/2010/main" val="3257142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a:xfrm>
            <a:off x="677334" y="609600"/>
            <a:ext cx="8596668" cy="700216"/>
          </a:xfrm>
        </p:spPr>
        <p:txBody>
          <a:bodyPr/>
          <a:lstStyle/>
          <a:p>
            <a:r>
              <a:rPr lang="pt-BR" dirty="0" err="1" smtClean="0"/>
              <a:t>Results</a:t>
            </a:r>
            <a:endParaRPr lang="pt-BR" dirty="0"/>
          </a:p>
        </p:txBody>
      </p:sp>
      <p:sp>
        <p:nvSpPr>
          <p:cNvPr id="7" name="Espaço Reservado para Conteúdo 6"/>
          <p:cNvSpPr>
            <a:spLocks noGrp="1"/>
          </p:cNvSpPr>
          <p:nvPr>
            <p:ph idx="1"/>
          </p:nvPr>
        </p:nvSpPr>
        <p:spPr>
          <a:xfrm>
            <a:off x="677334" y="1433385"/>
            <a:ext cx="8596668" cy="4607978"/>
          </a:xfrm>
        </p:spPr>
        <p:txBody>
          <a:bodyPr>
            <a:normAutofit/>
          </a:bodyPr>
          <a:lstStyle/>
          <a:p>
            <a:pPr marL="0" indent="0">
              <a:buNone/>
            </a:pPr>
            <a:r>
              <a:rPr lang="pt-BR" sz="2000" dirty="0" smtClean="0"/>
              <a:t>In </a:t>
            </a:r>
            <a:r>
              <a:rPr lang="pt-BR" sz="2000" dirty="0" err="1" smtClean="0"/>
              <a:t>terms</a:t>
            </a:r>
            <a:r>
              <a:rPr lang="pt-BR" sz="2000" dirty="0" smtClean="0"/>
              <a:t> </a:t>
            </a:r>
            <a:r>
              <a:rPr lang="pt-BR" sz="2000" dirty="0" err="1" smtClean="0"/>
              <a:t>of</a:t>
            </a:r>
            <a:r>
              <a:rPr lang="pt-BR" sz="2000" dirty="0" smtClean="0"/>
              <a:t> </a:t>
            </a:r>
            <a:r>
              <a:rPr lang="pt-BR" sz="2000" dirty="0" err="1" smtClean="0"/>
              <a:t>improvement</a:t>
            </a:r>
            <a:r>
              <a:rPr lang="pt-BR" sz="2000" dirty="0" smtClean="0"/>
              <a:t>, </a:t>
            </a:r>
            <a:r>
              <a:rPr lang="pt-BR" sz="2000" dirty="0" err="1" smtClean="0"/>
              <a:t>we</a:t>
            </a:r>
            <a:r>
              <a:rPr lang="pt-BR" sz="2000" dirty="0" smtClean="0"/>
              <a:t> </a:t>
            </a:r>
            <a:r>
              <a:rPr lang="pt-BR" sz="2000" dirty="0" err="1" smtClean="0"/>
              <a:t>have</a:t>
            </a:r>
            <a:r>
              <a:rPr lang="pt-BR" sz="2000" dirty="0" smtClean="0"/>
              <a:t> </a:t>
            </a:r>
            <a:r>
              <a:rPr lang="pt-BR" sz="2000" dirty="0" err="1" smtClean="0"/>
              <a:t>the</a:t>
            </a:r>
            <a:r>
              <a:rPr lang="pt-BR" sz="2000" dirty="0" smtClean="0"/>
              <a:t> </a:t>
            </a:r>
            <a:r>
              <a:rPr lang="pt-BR" sz="2000" dirty="0" err="1" smtClean="0"/>
              <a:t>following</a:t>
            </a:r>
            <a:r>
              <a:rPr lang="pt-BR" sz="2000" dirty="0" smtClean="0"/>
              <a:t>:</a:t>
            </a:r>
          </a:p>
          <a:p>
            <a:pPr marL="0" indent="0">
              <a:buNone/>
            </a:pPr>
            <a:endParaRPr lang="pt-BR" sz="2000" dirty="0"/>
          </a:p>
        </p:txBody>
      </p:sp>
      <p:pic>
        <p:nvPicPr>
          <p:cNvPr id="3" name="Imagem 2"/>
          <p:cNvPicPr>
            <a:picLocks noChangeAspect="1"/>
          </p:cNvPicPr>
          <p:nvPr/>
        </p:nvPicPr>
        <p:blipFill>
          <a:blip r:embed="rId2"/>
          <a:stretch>
            <a:fillRect/>
          </a:stretch>
        </p:blipFill>
        <p:spPr>
          <a:xfrm>
            <a:off x="677334" y="2922222"/>
            <a:ext cx="5689121" cy="1623651"/>
          </a:xfrm>
          <a:prstGeom prst="rect">
            <a:avLst/>
          </a:prstGeom>
        </p:spPr>
      </p:pic>
    </p:spTree>
    <p:extLst>
      <p:ext uri="{BB962C8B-B14F-4D97-AF65-F5344CB8AC3E}">
        <p14:creationId xmlns:p14="http://schemas.microsoft.com/office/powerpoint/2010/main" val="3891384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a:xfrm>
            <a:off x="677334" y="609600"/>
            <a:ext cx="8596668" cy="700216"/>
          </a:xfrm>
        </p:spPr>
        <p:txBody>
          <a:bodyPr/>
          <a:lstStyle/>
          <a:p>
            <a:r>
              <a:rPr lang="pt-BR" dirty="0" err="1" smtClean="0"/>
              <a:t>Conclusion</a:t>
            </a:r>
            <a:endParaRPr lang="pt-BR" dirty="0"/>
          </a:p>
        </p:txBody>
      </p:sp>
      <p:sp>
        <p:nvSpPr>
          <p:cNvPr id="7" name="Espaço Reservado para Conteúdo 6"/>
          <p:cNvSpPr>
            <a:spLocks noGrp="1"/>
          </p:cNvSpPr>
          <p:nvPr>
            <p:ph idx="1"/>
          </p:nvPr>
        </p:nvSpPr>
        <p:spPr>
          <a:xfrm>
            <a:off x="677334" y="1413791"/>
            <a:ext cx="8596668" cy="4607978"/>
          </a:xfrm>
        </p:spPr>
        <p:txBody>
          <a:bodyPr>
            <a:normAutofit/>
          </a:bodyPr>
          <a:lstStyle/>
          <a:p>
            <a:pPr marL="0" indent="0">
              <a:buNone/>
            </a:pPr>
            <a:r>
              <a:rPr lang="en-US" sz="2000" dirty="0" smtClean="0"/>
              <a:t>The superiority in the results of the Random Forrest is nothing new, and the final values shows a decent model. </a:t>
            </a:r>
          </a:p>
          <a:p>
            <a:pPr marL="0" indent="0">
              <a:buNone/>
            </a:pPr>
            <a:endParaRPr lang="en-US" sz="2000" dirty="0" smtClean="0"/>
          </a:p>
          <a:p>
            <a:pPr marL="0" indent="0">
              <a:buNone/>
            </a:pPr>
            <a:r>
              <a:rPr lang="en-US" sz="2000" dirty="0" smtClean="0"/>
              <a:t>Different parameters can be created from the database, that could increase or decrease the model performance. But as stated in the beginning, due to the unpredictability of the fights, and since the model uses the data from the fight itself, is difficult to affirm if this model is useful. Maybe the approach was wrong.</a:t>
            </a:r>
            <a:endParaRPr lang="en-US" sz="2000" dirty="0"/>
          </a:p>
        </p:txBody>
      </p:sp>
    </p:spTree>
    <p:extLst>
      <p:ext uri="{BB962C8B-B14F-4D97-AF65-F5344CB8AC3E}">
        <p14:creationId xmlns:p14="http://schemas.microsoft.com/office/powerpoint/2010/main" val="3118500272"/>
      </p:ext>
    </p:extLst>
  </p:cSld>
  <p:clrMapOvr>
    <a:masterClrMapping/>
  </p:clrMapOvr>
</p:sld>
</file>

<file path=ppt/theme/theme1.xml><?xml version="1.0" encoding="utf-8"?>
<a:theme xmlns:a="http://schemas.openxmlformats.org/drawingml/2006/main" name="Facetado">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44</TotalTime>
  <Words>394</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10</vt:i4>
      </vt:variant>
    </vt:vector>
  </HeadingPairs>
  <TitlesOfParts>
    <vt:vector size="14" baseType="lpstr">
      <vt:lpstr>Arial</vt:lpstr>
      <vt:lpstr>Trebuchet MS</vt:lpstr>
      <vt:lpstr>Wingdings 3</vt:lpstr>
      <vt:lpstr>Facetado</vt:lpstr>
      <vt:lpstr>Data Science  Final Project</vt:lpstr>
      <vt:lpstr>Content</vt:lpstr>
      <vt:lpstr>Questions</vt:lpstr>
      <vt:lpstr>Questions</vt:lpstr>
      <vt:lpstr>Intro</vt:lpstr>
      <vt:lpstr>Modifications</vt:lpstr>
      <vt:lpstr>Results</vt:lpstr>
      <vt:lpstr>Results</vt:lpstr>
      <vt:lpstr>Conclusion</vt:lpstr>
      <vt:lpstr>Final 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Final Project</dc:title>
  <dc:creator>Matheus Marques</dc:creator>
  <cp:lastModifiedBy>Matheus Marques</cp:lastModifiedBy>
  <cp:revision>5</cp:revision>
  <dcterms:created xsi:type="dcterms:W3CDTF">2020-06-14T15:55:59Z</dcterms:created>
  <dcterms:modified xsi:type="dcterms:W3CDTF">2020-06-14T16:44:21Z</dcterms:modified>
</cp:coreProperties>
</file>