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7" r:id="rId3"/>
    <p:sldId id="270" r:id="rId4"/>
    <p:sldId id="259" r:id="rId5"/>
    <p:sldId id="281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922" y="126026"/>
            <a:ext cx="382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AREA SHOOTER?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12" y="1295400"/>
            <a:ext cx="5194207" cy="51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161" y="152399"/>
            <a:ext cx="3625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 SHOOTER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5043" y="798730"/>
            <a:ext cx="45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AREA PLAN HELPER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4878" y="2418665"/>
            <a:ext cx="683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BEYOND AEC HACKATHON 2018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981200" y="475565"/>
            <a:ext cx="487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6404" y="4038600"/>
            <a:ext cx="5610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Matt Mason, Programmer Extraordinaire</a:t>
            </a:r>
          </a:p>
          <a:p>
            <a:pPr algn="just"/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Imaginit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Chris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Mungenast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Algorithms and Pseudo Code</a:t>
            </a:r>
          </a:p>
          <a:p>
            <a:pPr algn="just"/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Elkus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Manfredi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Jess Purcell, VP of Breaking Stuff (QA)</a:t>
            </a: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Shepley Bulfinch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7931" y="6335197"/>
            <a:ext cx="2788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Thank you Sponsors and Volunteers!!</a:t>
            </a:r>
          </a:p>
        </p:txBody>
      </p:sp>
    </p:spTree>
    <p:extLst>
      <p:ext uri="{BB962C8B-B14F-4D97-AF65-F5344CB8AC3E}">
        <p14:creationId xmlns:p14="http://schemas.microsoft.com/office/powerpoint/2010/main" val="42353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5B32A-FB9B-452C-91BD-0AA9FD24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44019"/>
            <a:ext cx="7848600" cy="4913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8078" y="134904"/>
            <a:ext cx="45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AREA PLAN HELPER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283" y="1066800"/>
            <a:ext cx="8187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Standard regulatory floor area calculations are very hard to do accurately, and quickly in Revit</a:t>
            </a:r>
          </a:p>
        </p:txBody>
      </p:sp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1066801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Places an area separation line based on the weighted score of the adjacent rooms. </a:t>
            </a:r>
          </a:p>
          <a:p>
            <a:endParaRPr lang="en-US" dirty="0">
              <a:latin typeface="Swis721 BT" panose="020B0504020202020204" pitchFamily="34" charset="0"/>
            </a:endParaRPr>
          </a:p>
          <a:p>
            <a:endParaRPr lang="en-US" dirty="0">
              <a:latin typeface="Swis721 BT" panose="020B0504020202020204" pitchFamily="34" charset="0"/>
            </a:endParaRPr>
          </a:p>
          <a:p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0D0BD-1D51-4D39-945D-A7427B23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3" y="1389097"/>
            <a:ext cx="6623394" cy="5065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1E1A5-EF07-413C-BADE-7108F5C82188}"/>
              </a:ext>
            </a:extLst>
          </p:cNvPr>
          <p:cNvSpPr txBox="1"/>
          <p:nvPr/>
        </p:nvSpPr>
        <p:spPr>
          <a:xfrm>
            <a:off x="2308078" y="134904"/>
            <a:ext cx="45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AREA PLAN HELPER</a:t>
            </a:r>
          </a:p>
        </p:txBody>
      </p:sp>
    </p:spTree>
    <p:extLst>
      <p:ext uri="{BB962C8B-B14F-4D97-AF65-F5344CB8AC3E}">
        <p14:creationId xmlns:p14="http://schemas.microsoft.com/office/powerpoint/2010/main" val="303453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BF13B2-21E0-4557-AA25-DE2C63FC2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7391400" cy="5528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A2582-2294-4394-9EA8-0B0715681727}"/>
              </a:ext>
            </a:extLst>
          </p:cNvPr>
          <p:cNvSpPr txBox="1"/>
          <p:nvPr/>
        </p:nvSpPr>
        <p:spPr>
          <a:xfrm>
            <a:off x="2308078" y="134904"/>
            <a:ext cx="45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AREA PLAN HELPER</a:t>
            </a:r>
          </a:p>
        </p:txBody>
      </p:sp>
    </p:spTree>
    <p:extLst>
      <p:ext uri="{BB962C8B-B14F-4D97-AF65-F5344CB8AC3E}">
        <p14:creationId xmlns:p14="http://schemas.microsoft.com/office/powerpoint/2010/main" val="270571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0E242B-D258-4E98-ADFD-F03161CD11A2}"/>
              </a:ext>
            </a:extLst>
          </p:cNvPr>
          <p:cNvSpPr txBox="1"/>
          <p:nvPr/>
        </p:nvSpPr>
        <p:spPr>
          <a:xfrm>
            <a:off x="2308078" y="134904"/>
            <a:ext cx="45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AREA PLAN HELPER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DC4D3-4FF4-4FE9-B35C-EE4EC9A8BB06}"/>
              </a:ext>
            </a:extLst>
          </p:cNvPr>
          <p:cNvSpPr/>
          <p:nvPr/>
        </p:nvSpPr>
        <p:spPr>
          <a:xfrm>
            <a:off x="914400" y="1524000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Details: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 assigns values for BOMA-style categories into the Rooms.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Area separation lines placed at correct wall location based on categories.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Area plans are automatically created in seconds instead of hours.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Checks and clean-up algorithms tighten up Area bounding.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subsequent iterations, may be easier to recreate area plan than update.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BOMA-style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catgories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user-definable!</a:t>
            </a:r>
          </a:p>
        </p:txBody>
      </p:sp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156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Swis721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Mungenast, Chris</dc:creator>
  <cp:lastModifiedBy>Jess Purcell</cp:lastModifiedBy>
  <cp:revision>27</cp:revision>
  <dcterms:created xsi:type="dcterms:W3CDTF">2018-07-21T04:40:08Z</dcterms:created>
  <dcterms:modified xsi:type="dcterms:W3CDTF">2018-07-21T18:51:24Z</dcterms:modified>
</cp:coreProperties>
</file>