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54" d="100"/>
          <a:sy n="54" d="100"/>
        </p:scale>
        <p:origin x="82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AEA626-8C5A-4BAB-B046-8F0767720E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CA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6A3D4AB-DD7E-4AFD-B830-B228A27075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CA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FB7FE83-0056-4986-B1A6-065349D19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A3D24-AE0C-4780-9376-6DA47214E0EA}" type="datetimeFigureOut">
              <a:rPr lang="en-CA" smtClean="0"/>
              <a:t>2022-04-08</a:t>
            </a:fld>
            <a:endParaRPr lang="en-CA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0ECE2AB-AB41-4D8E-A51E-CD994FC98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B5B4FE4-14B5-4CC5-9A5E-ED3E48D94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B431D-AEE1-4C48-9E2F-CA2460CF8E8A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08813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CF4995-4CF9-4F24-A1BB-AC0B543F7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CA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E5AD433-014C-4A7B-9CBA-20E1B4897E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A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D0D9B05-D626-4359-B117-78F2EEF5B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A3D24-AE0C-4780-9376-6DA47214E0EA}" type="datetimeFigureOut">
              <a:rPr lang="en-CA" smtClean="0"/>
              <a:t>2022-04-08</a:t>
            </a:fld>
            <a:endParaRPr lang="en-CA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20E77CE-70EC-4F82-9612-4E4E3B269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993DC5-48B4-4FA9-991C-FE6FBE8D3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B431D-AEE1-4C48-9E2F-CA2460CF8E8A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02129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1FCE972-0D5C-4804-A70A-C1247E400A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CA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851FCE9-34F7-4527-8167-A9DFCD3690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A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9BC8AF4-E2CA-4E96-A7F4-387503DDF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A3D24-AE0C-4780-9376-6DA47214E0EA}" type="datetimeFigureOut">
              <a:rPr lang="en-CA" smtClean="0"/>
              <a:t>2022-04-08</a:t>
            </a:fld>
            <a:endParaRPr lang="en-CA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71ECEC2-B179-4303-9129-17597B6DE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7CE4F49-7BDC-4EFE-ACDD-9DF20C7E7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B431D-AEE1-4C48-9E2F-CA2460CF8E8A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87432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34B628-D443-48A4-9A28-ACB1C0581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CA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B1070CB-DE81-4698-8989-6BE75CD27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A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83AB4DB-4B69-467F-B004-50876F228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A3D24-AE0C-4780-9376-6DA47214E0EA}" type="datetimeFigureOut">
              <a:rPr lang="en-CA" smtClean="0"/>
              <a:t>2022-04-08</a:t>
            </a:fld>
            <a:endParaRPr lang="en-CA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D937F1B-0E27-4509-AB42-320F62F5F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8B4A77-0CE1-4DF3-B2D9-D444F9AB8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B431D-AEE1-4C48-9E2F-CA2460CF8E8A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6101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87676F-5D11-452B-87EF-78616ACC8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CA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32D9267-5E2F-4DF7-9040-D350043246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D9A50D5-1B5E-4A3A-9737-50AC37E3A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A3D24-AE0C-4780-9376-6DA47214E0EA}" type="datetimeFigureOut">
              <a:rPr lang="en-CA" smtClean="0"/>
              <a:t>2022-04-08</a:t>
            </a:fld>
            <a:endParaRPr lang="en-CA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C61554C-4D95-4EAE-8A87-D4344271F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AE06DCF-D5F0-4595-8AAB-CDECB4AE1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B431D-AEE1-4C48-9E2F-CA2460CF8E8A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7216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BE162E-F20E-49C9-BC99-BBFC64A3C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CA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FEB1B49-ABE1-4053-B48B-61FBE408B0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A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7C24CF0-5DB9-4594-B858-FBB459AE0A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A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3013826-5152-4D54-B837-BD8BDE5CA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A3D24-AE0C-4780-9376-6DA47214E0EA}" type="datetimeFigureOut">
              <a:rPr lang="en-CA" smtClean="0"/>
              <a:t>2022-04-08</a:t>
            </a:fld>
            <a:endParaRPr lang="en-CA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EB6FCEE-F7BA-418F-8571-6F7A628F3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631CF8C-6611-4981-BE3A-346C1175C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B431D-AEE1-4C48-9E2F-CA2460CF8E8A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91966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793701-EB71-4C77-8717-72DB25B54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CA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134C908-3F5B-49FC-A7F1-6877333E1D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B11993A-9813-46C0-858C-9893DCDE63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A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9A0B788-D9C9-44E2-A246-B414139466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FC8D7F3-19AA-43FD-8355-6465597786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A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BD2F43A-FA0E-46FD-BB32-3C66763C1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A3D24-AE0C-4780-9376-6DA47214E0EA}" type="datetimeFigureOut">
              <a:rPr lang="en-CA" smtClean="0"/>
              <a:t>2022-04-08</a:t>
            </a:fld>
            <a:endParaRPr lang="en-CA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AEE6918-9EFA-4CE7-A7A1-16C469740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867740A-E916-4744-A797-EE11A1F43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B431D-AEE1-4C48-9E2F-CA2460CF8E8A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08288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8869A2-30F2-4840-BBB0-C38568978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CA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C6A493C-8E3D-48AD-8E78-2B27ECA84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A3D24-AE0C-4780-9376-6DA47214E0EA}" type="datetimeFigureOut">
              <a:rPr lang="en-CA" smtClean="0"/>
              <a:t>2022-04-08</a:t>
            </a:fld>
            <a:endParaRPr lang="en-CA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37E598C-FD4A-4CDE-BD4C-EE11CDCBF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B19DF11-3F1D-4363-A9F7-079371D3B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B431D-AEE1-4C48-9E2F-CA2460CF8E8A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78118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E8F1696-18E3-4CC4-BF54-269998947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A3D24-AE0C-4780-9376-6DA47214E0EA}" type="datetimeFigureOut">
              <a:rPr lang="en-CA" smtClean="0"/>
              <a:t>2022-04-08</a:t>
            </a:fld>
            <a:endParaRPr lang="en-CA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C901E93-128D-4213-A9DC-9A50D555B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DDD6B2B-01E6-4A23-A684-C4C9834F1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B431D-AEE1-4C48-9E2F-CA2460CF8E8A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5171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EFA3AC-E16E-42F6-A6CB-FA09448CD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CA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6746451-0CD3-4B49-A74C-468B5C369E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A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864D173-E92D-4D70-9EDA-0D5A9D0E20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A49F8C8-EE1D-4C8F-8EFA-DFA2846E2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A3D24-AE0C-4780-9376-6DA47214E0EA}" type="datetimeFigureOut">
              <a:rPr lang="en-CA" smtClean="0"/>
              <a:t>2022-04-08</a:t>
            </a:fld>
            <a:endParaRPr lang="en-CA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11A3B09-5CCE-430B-9890-03BF1BB88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335110A-816D-4AAD-83BC-8103F4BFA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B431D-AEE1-4C48-9E2F-CA2460CF8E8A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37019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88ED2D-C6DB-408C-B083-A58982321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CA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35AEC12-3310-4F60-A1E7-E1875DAFE2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13F9E9C-8BAF-47E1-AE0A-A2A6A1DE9B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B69926D-7463-465A-94DA-9E2A98246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A3D24-AE0C-4780-9376-6DA47214E0EA}" type="datetimeFigureOut">
              <a:rPr lang="en-CA" smtClean="0"/>
              <a:t>2022-04-08</a:t>
            </a:fld>
            <a:endParaRPr lang="en-CA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DEC276A-81DD-4BB6-93B1-2F0EF909E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66F1C17-433F-4722-8B48-EC5F47853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B431D-AEE1-4C48-9E2F-CA2460CF8E8A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91076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CDB8227-7E96-45CA-882F-328A14A24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CA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51B1C8F-C5E2-4729-8B73-85BBE63184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A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0D7AA57-D13E-4914-9A4D-E6DAE265F3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8A3D24-AE0C-4780-9376-6DA47214E0EA}" type="datetimeFigureOut">
              <a:rPr lang="en-CA" smtClean="0"/>
              <a:t>2022-04-08</a:t>
            </a:fld>
            <a:endParaRPr lang="en-CA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FED122C-8790-4CBF-B4D5-2520D10E6A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7063899-1749-44EB-AD24-1A38567DBD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B431D-AEE1-4C48-9E2F-CA2460CF8E8A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50884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aspberry Pi 4 GPIO Pinout">
            <a:extLst>
              <a:ext uri="{FF2B5EF4-FFF2-40B4-BE49-F238E27FC236}">
                <a16:creationId xmlns:a16="http://schemas.microsoft.com/office/drawing/2014/main" id="{A3A8F5BB-7B30-48EE-89B3-3CA63B8C56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2663" y="0"/>
            <a:ext cx="51466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93603EFB-197D-4801-95BF-8EAD02ACFC00}"/>
              </a:ext>
            </a:extLst>
          </p:cNvPr>
          <p:cNvSpPr/>
          <p:nvPr/>
        </p:nvSpPr>
        <p:spPr>
          <a:xfrm>
            <a:off x="1015137" y="484093"/>
            <a:ext cx="1452283" cy="1290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Level converter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EBA86EC6-30B4-4E52-81C3-A9875E71BEDA}"/>
              </a:ext>
            </a:extLst>
          </p:cNvPr>
          <p:cNvSpPr/>
          <p:nvPr/>
        </p:nvSpPr>
        <p:spPr>
          <a:xfrm>
            <a:off x="2492189" y="484094"/>
            <a:ext cx="869110" cy="1290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Con- i2c 3 V</a:t>
            </a:r>
          </a:p>
          <a:p>
            <a:pPr algn="ctr"/>
            <a:r>
              <a:rPr lang="en-CA" dirty="0"/>
              <a:t>4 pol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89ECAC9C-BC87-44F5-8790-FB2373682981}"/>
              </a:ext>
            </a:extLst>
          </p:cNvPr>
          <p:cNvSpPr/>
          <p:nvPr/>
        </p:nvSpPr>
        <p:spPr>
          <a:xfrm>
            <a:off x="881135" y="2348752"/>
            <a:ext cx="869110" cy="1290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Con- i2c 5 V</a:t>
            </a:r>
          </a:p>
          <a:p>
            <a:pPr algn="ctr"/>
            <a:r>
              <a:rPr lang="en-CA" dirty="0"/>
              <a:t>4 pol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9469EDE-1CAD-40BF-AB02-85943FF542AB}"/>
              </a:ext>
            </a:extLst>
          </p:cNvPr>
          <p:cNvSpPr/>
          <p:nvPr/>
        </p:nvSpPr>
        <p:spPr>
          <a:xfrm>
            <a:off x="2467420" y="3083859"/>
            <a:ext cx="869110" cy="1290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Sensor moist</a:t>
            </a:r>
          </a:p>
          <a:p>
            <a:pPr algn="ctr"/>
            <a:r>
              <a:rPr lang="en-CA" dirty="0"/>
              <a:t>5 pol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4261EE25-9F19-472D-974E-697263CE4202}"/>
              </a:ext>
            </a:extLst>
          </p:cNvPr>
          <p:cNvSpPr/>
          <p:nvPr/>
        </p:nvSpPr>
        <p:spPr>
          <a:xfrm>
            <a:off x="8669338" y="2008094"/>
            <a:ext cx="869110" cy="5199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Fan</a:t>
            </a:r>
          </a:p>
          <a:p>
            <a:pPr algn="ctr"/>
            <a:endParaRPr lang="en-CA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135004E8-8D28-4A6E-9400-EC27959F9AF2}"/>
              </a:ext>
            </a:extLst>
          </p:cNvPr>
          <p:cNvSpPr/>
          <p:nvPr/>
        </p:nvSpPr>
        <p:spPr>
          <a:xfrm>
            <a:off x="2653553" y="5002306"/>
            <a:ext cx="869110" cy="1138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Relaisboard</a:t>
            </a:r>
            <a:r>
              <a:rPr lang="en-CA" dirty="0"/>
              <a:t> Pump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1AFD3646-F6CC-46B7-A6CB-CCFF95795972}"/>
              </a:ext>
            </a:extLst>
          </p:cNvPr>
          <p:cNvSpPr/>
          <p:nvPr/>
        </p:nvSpPr>
        <p:spPr>
          <a:xfrm>
            <a:off x="2482759" y="2008094"/>
            <a:ext cx="86911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RB</a:t>
            </a:r>
          </a:p>
          <a:p>
            <a:pPr algn="ctr"/>
            <a:r>
              <a:rPr lang="en-CA" dirty="0"/>
              <a:t>Lamp</a:t>
            </a: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2EDD263D-FD63-4F03-AD91-9EA74B566F81}"/>
              </a:ext>
            </a:extLst>
          </p:cNvPr>
          <p:cNvCxnSpPr/>
          <p:nvPr/>
        </p:nvCxnSpPr>
        <p:spPr>
          <a:xfrm flipH="1">
            <a:off x="3048000" y="968188"/>
            <a:ext cx="5621338" cy="53429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7D285425-8A1C-45F1-9DEB-ECD1A8B898B3}"/>
              </a:ext>
            </a:extLst>
          </p:cNvPr>
          <p:cNvCxnSpPr>
            <a:cxnSpLocks/>
          </p:cNvCxnSpPr>
          <p:nvPr/>
        </p:nvCxnSpPr>
        <p:spPr>
          <a:xfrm>
            <a:off x="1954306" y="717176"/>
            <a:ext cx="0" cy="292249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F9A69DC1-8F66-4B20-8082-0E6A018C3F1A}"/>
              </a:ext>
            </a:extLst>
          </p:cNvPr>
          <p:cNvCxnSpPr>
            <a:cxnSpLocks/>
          </p:cNvCxnSpPr>
          <p:nvPr/>
        </p:nvCxnSpPr>
        <p:spPr>
          <a:xfrm>
            <a:off x="1795069" y="506507"/>
            <a:ext cx="0" cy="292249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2D26340C-DACB-4E14-BC62-CA8B6D31F225}"/>
              </a:ext>
            </a:extLst>
          </p:cNvPr>
          <p:cNvCxnSpPr>
            <a:cxnSpLocks/>
          </p:cNvCxnSpPr>
          <p:nvPr/>
        </p:nvCxnSpPr>
        <p:spPr>
          <a:xfrm>
            <a:off x="2079812" y="806824"/>
            <a:ext cx="0" cy="292249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0442B7F6-C0A4-4335-A4B6-B2B99F3FEF32}"/>
              </a:ext>
            </a:extLst>
          </p:cNvPr>
          <p:cNvCxnSpPr>
            <a:cxnSpLocks/>
          </p:cNvCxnSpPr>
          <p:nvPr/>
        </p:nvCxnSpPr>
        <p:spPr>
          <a:xfrm>
            <a:off x="2214283" y="806823"/>
            <a:ext cx="0" cy="292249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7179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</Words>
  <Application>Microsoft Office PowerPoint</Application>
  <PresentationFormat>Breitbild</PresentationFormat>
  <Paragraphs>11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Matthias</dc:creator>
  <cp:lastModifiedBy>Matthias</cp:lastModifiedBy>
  <cp:revision>2</cp:revision>
  <dcterms:created xsi:type="dcterms:W3CDTF">2022-04-08T16:19:32Z</dcterms:created>
  <dcterms:modified xsi:type="dcterms:W3CDTF">2022-04-08T16:32:25Z</dcterms:modified>
</cp:coreProperties>
</file>