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8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240B9-FB02-4F7C-B20D-423BCB6CB6BF}" type="datetimeFigureOut">
              <a:rPr lang="en-US" smtClean="0"/>
              <a:t>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FD8EB-C9FE-428D-8CDC-2F75CF71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\Desktop\Pinewood%20Derby%20v2012.xlsm!Queue!R1C2:R9C5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file:///C:\Users\Matt\Desktop\Pinewood%20Derby%20v2012.xlsm!Last%20Results!R3C1:R10C4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55566"/>
              </p:ext>
            </p:extLst>
          </p:nvPr>
        </p:nvGraphicFramePr>
        <p:xfrm>
          <a:off x="1143000" y="3733800"/>
          <a:ext cx="7205663" cy="278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Macro-Enabled Worksheet" r:id="rId3" imgW="7553217" imgH="2924209" progId="Excel.SheetMacroEnabled.12">
                  <p:link updateAutomatic="1"/>
                </p:oleObj>
              </mc:Choice>
              <mc:Fallback>
                <p:oleObj name="Macro-Enabled Worksheet" r:id="rId3" imgW="7553217" imgH="292420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7205663" cy="2789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62261"/>
              </p:ext>
            </p:extLst>
          </p:nvPr>
        </p:nvGraphicFramePr>
        <p:xfrm>
          <a:off x="1500188" y="381000"/>
          <a:ext cx="62484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Macro-Enabled Worksheet" r:id="rId5" imgW="6248487" imgH="3057630" progId="Excel.SheetMacroEnabled.12">
                  <p:link updateAutomatic="1"/>
                </p:oleObj>
              </mc:Choice>
              <mc:Fallback>
                <p:oleObj name="Macro-Enabled Worksheet" r:id="rId5" imgW="6248487" imgH="305763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0188" y="381000"/>
                        <a:ext cx="6248400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90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C:\Users\Matt\Desktop\Pinewood Derby v2012.xlsm!Queue!R1C2:R9C5</vt:lpstr>
      <vt:lpstr>C:\Users\Matt\Desktop\Pinewood Derby v2012.xlsm!Last Results!R3C1:R10C4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2014-01-10T22:12:06Z</dcterms:created>
  <dcterms:modified xsi:type="dcterms:W3CDTF">2014-01-11T15:31:53Z</dcterms:modified>
</cp:coreProperties>
</file>