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0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2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4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5982-7A19-494A-9431-3DDC7C87BB29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F918-4C8D-45AC-A6D2-672FA1B0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OURS Grant Proposal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&lt;Subject to Further Review&gt;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Summary (Elevator Pitch)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For the </a:t>
            </a:r>
            <a:r>
              <a:rPr lang="en-CA" dirty="0" smtClean="0">
                <a:solidFill>
                  <a:srgbClr val="008000"/>
                </a:solidFill>
              </a:rPr>
              <a:t>Office of Undergraduate Research and Scholarship</a:t>
            </a:r>
          </a:p>
          <a:p>
            <a:r>
              <a:rPr lang="en-CA" dirty="0" smtClean="0"/>
              <a:t>who </a:t>
            </a:r>
            <a:r>
              <a:rPr lang="en-CA" dirty="0" smtClean="0">
                <a:solidFill>
                  <a:srgbClr val="008000"/>
                </a:solidFill>
              </a:rPr>
              <a:t>need a new web-based grant proposal submission and review system</a:t>
            </a:r>
            <a:r>
              <a:rPr lang="en-CA" dirty="0">
                <a:solidFill>
                  <a:srgbClr val="008000"/>
                </a:solidFill>
              </a:rPr>
              <a:t>.</a:t>
            </a:r>
            <a:endParaRPr lang="en-CA" dirty="0" smtClean="0">
              <a:solidFill>
                <a:srgbClr val="008000"/>
              </a:solidFill>
            </a:endParaRPr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 smtClean="0">
                <a:solidFill>
                  <a:srgbClr val="008000"/>
                </a:solidFill>
              </a:rPr>
              <a:t>OURS Grant Proposal Manager</a:t>
            </a:r>
          </a:p>
          <a:p>
            <a:r>
              <a:rPr lang="en-US" dirty="0" smtClean="0"/>
              <a:t>offers </a:t>
            </a:r>
            <a:r>
              <a:rPr lang="en-CA" dirty="0" smtClean="0">
                <a:solidFill>
                  <a:srgbClr val="008000"/>
                </a:solidFill>
              </a:rPr>
              <a:t>exactly that.</a:t>
            </a:r>
          </a:p>
          <a:p>
            <a:r>
              <a:rPr lang="en-CA" dirty="0" smtClean="0"/>
              <a:t>It will be </a:t>
            </a:r>
            <a:r>
              <a:rPr lang="en-CA" dirty="0" smtClean="0">
                <a:solidFill>
                  <a:srgbClr val="008000"/>
                </a:solidFill>
              </a:rPr>
              <a:t>more accessible and efficient than the current system.</a:t>
            </a:r>
            <a:endParaRPr lang="en-CA" dirty="0" smtClean="0"/>
          </a:p>
          <a:p>
            <a:r>
              <a:rPr lang="en-CA" dirty="0" smtClean="0"/>
              <a:t>Unlike </a:t>
            </a:r>
            <a:r>
              <a:rPr lang="en-CA" dirty="0" smtClean="0">
                <a:solidFill>
                  <a:srgbClr val="008000"/>
                </a:solidFill>
              </a:rPr>
              <a:t>whatever they are doing now,</a:t>
            </a:r>
          </a:p>
          <a:p>
            <a:r>
              <a:rPr lang="en-CA" dirty="0" smtClean="0"/>
              <a:t>our project </a:t>
            </a:r>
            <a:r>
              <a:rPr lang="en-CA" dirty="0" smtClean="0">
                <a:solidFill>
                  <a:srgbClr val="008000"/>
                </a:solidFill>
              </a:rPr>
              <a:t>is better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42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User Stories: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management:</a:t>
            </a:r>
          </a:p>
          <a:p>
            <a:pPr lvl="1"/>
            <a:r>
              <a:rPr lang="en-US" dirty="0" smtClean="0"/>
              <a:t>Three types of accounts: Super-User, Reviewer, and Student. </a:t>
            </a:r>
          </a:p>
          <a:p>
            <a:r>
              <a:rPr lang="en-US" dirty="0" smtClean="0"/>
              <a:t>Document handling</a:t>
            </a:r>
          </a:p>
          <a:p>
            <a:pPr lvl="1"/>
            <a:r>
              <a:rPr lang="en-US" dirty="0" smtClean="0"/>
              <a:t>Proposals will be upload by student or administrator, downloaded by reviewers</a:t>
            </a:r>
          </a:p>
          <a:p>
            <a:r>
              <a:rPr lang="en-US" dirty="0" smtClean="0"/>
              <a:t>Review Submission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3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95652"/>
              </p:ext>
            </p:extLst>
          </p:nvPr>
        </p:nvGraphicFramePr>
        <p:xfrm>
          <a:off x="685800" y="1066800"/>
          <a:ext cx="7315200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2"/>
                          </a:solidFill>
                        </a:rPr>
                        <a:t>Role</a:t>
                      </a:r>
                      <a:endParaRPr lang="en-CA" sz="2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2"/>
                          </a:solidFill>
                        </a:rPr>
                        <a:t>Competencies/Expectations</a:t>
                      </a:r>
                      <a:endParaRPr lang="en-CA" sz="2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Project manager</a:t>
                      </a:r>
                    </a:p>
                    <a:p>
                      <a:r>
                        <a:rPr lang="en-CA" dirty="0" smtClean="0"/>
                        <a:t>Sam</a:t>
                      </a:r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Responsible for outward facing</a:t>
                      </a:r>
                      <a:r>
                        <a:rPr lang="en-CA" baseline="0" dirty="0" smtClean="0"/>
                        <a:t> communication</a:t>
                      </a:r>
                    </a:p>
                    <a:p>
                      <a:r>
                        <a:rPr lang="en-CA" baseline="0" dirty="0" smtClean="0"/>
                        <a:t>Status reports, scope, budget, and reporting upwards</a:t>
                      </a:r>
                      <a:endParaRPr lang="en-CA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Developers</a:t>
                      </a:r>
                    </a:p>
                    <a:p>
                      <a:r>
                        <a:rPr lang="en-CA" dirty="0" smtClean="0"/>
                        <a:t>Matt &amp; Dillon</a:t>
                      </a:r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HTML,</a:t>
                      </a:r>
                      <a:r>
                        <a:rPr lang="en-CA" baseline="0" dirty="0" smtClean="0"/>
                        <a:t> PHP</a:t>
                      </a:r>
                      <a:r>
                        <a:rPr lang="en-CA" dirty="0" smtClean="0"/>
                        <a:t>,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jQuery</a:t>
                      </a:r>
                      <a:r>
                        <a:rPr lang="en-CA" baseline="0" dirty="0" smtClean="0"/>
                        <a:t>, SQL</a:t>
                      </a:r>
                    </a:p>
                    <a:p>
                      <a:r>
                        <a:rPr lang="en-CA" baseline="0" dirty="0" smtClean="0"/>
                        <a:t>Unit testing, refactoring</a:t>
                      </a:r>
                      <a:endParaRPr lang="en-CA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Analyst</a:t>
                      </a:r>
                      <a:r>
                        <a:rPr lang="en-CA" baseline="0" dirty="0" smtClean="0"/>
                        <a:t> - Team</a:t>
                      </a:r>
                      <a:endParaRPr lang="en-CA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Comfortable</a:t>
                      </a:r>
                      <a:r>
                        <a:rPr lang="en-CA" baseline="0" dirty="0" smtClean="0"/>
                        <a:t> with just-in-time analysis.</a:t>
                      </a:r>
                    </a:p>
                    <a:p>
                      <a:r>
                        <a:rPr lang="en-CA" baseline="0" dirty="0" smtClean="0"/>
                        <a:t>Likes to test.</a:t>
                      </a:r>
                    </a:p>
                    <a:p>
                      <a:r>
                        <a:rPr lang="en-CA" baseline="0" dirty="0" smtClean="0"/>
                        <a:t>Comfortable with rapid iterative development.</a:t>
                      </a:r>
                      <a:endParaRPr lang="en-CA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92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971799"/>
            <a:ext cx="277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Any 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665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OURS Grant Proposal Management System</vt:lpstr>
      <vt:lpstr>Project Summary (Elevator Pitch)</vt:lpstr>
      <vt:lpstr>Example User Stories: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of Undergraduate Research and Scholarship Grant Proposal Submission System</dc:title>
  <dc:creator>Samurai</dc:creator>
  <cp:lastModifiedBy>Sam Johnson</cp:lastModifiedBy>
  <cp:revision>5</cp:revision>
  <dcterms:created xsi:type="dcterms:W3CDTF">2013-09-26T19:54:30Z</dcterms:created>
  <dcterms:modified xsi:type="dcterms:W3CDTF">2013-09-26T23:33:08Z</dcterms:modified>
</cp:coreProperties>
</file>