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A0BFC-FC27-40A6-8552-57470B052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5488F-B7DF-4D28-B9CF-E4A9CB876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DAFFB-1EC8-419A-8069-535378801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D2B1-F363-48AF-89B9-10EA56FFE50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68D2B-7D3A-4127-A333-DDE55F3E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25C19-9695-49DF-BAC9-7DB739F3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5D05-0A6A-4629-A394-1B9DDA4E5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1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ED8FF-B3BC-4782-9EC2-D08E2591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94CCF-765C-4544-990F-FB84C987D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D7CEF-B926-407B-AF80-F76E4F5E2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D2B1-F363-48AF-89B9-10EA56FFE50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D8DC0-EC2D-438E-B5DE-5643CFAE9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E04D1-3FE9-4B55-9656-DD7C4A6E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5D05-0A6A-4629-A394-1B9DDA4E5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29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5C310-33A2-4AFB-8420-A379ECF03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C4397-49C2-4302-A973-1EE20CC2C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DA8FB-1A61-4B91-83C2-79BD50E8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D2B1-F363-48AF-89B9-10EA56FFE50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425D4-6102-4B40-BD26-DAAD16FD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5CA6C-A0C1-403B-BA42-DA223266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5D05-0A6A-4629-A394-1B9DDA4E5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8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98C8-19D5-41E7-9609-F108E4AD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B3C92-9183-4552-85AC-3297C4D4A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E5ADD-B9D6-41D8-A21B-9EDE3006C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D2B1-F363-48AF-89B9-10EA56FFE50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9BDCC-3BE3-4532-B874-76B19212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82D86-E055-472D-A592-8F49D7220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5D05-0A6A-4629-A394-1B9DDA4E5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4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EF09-ED6D-47E5-8DFA-18322E49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16BE7-6AF7-4042-A5DC-F8E93945E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82E70-A3B6-41F2-8A9A-102277977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D2B1-F363-48AF-89B9-10EA56FFE50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CB6F2-AF19-4017-BBDA-0CF9AE75F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B2BBE-D3E9-44B8-A1FC-26ACB9F2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5D05-0A6A-4629-A394-1B9DDA4E5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1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FA915-4E58-4125-8E98-E70FD40CB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BCA61-9F2F-4B4D-9917-B87C662C3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759F9-E061-4699-8E44-96422852E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C54C0-22A8-4900-A801-BB6CEDC3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D2B1-F363-48AF-89B9-10EA56FFE50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38E14-FD82-4900-A3D5-07748BEB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E6A69-8CD2-4F15-BF2B-98D91389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5D05-0A6A-4629-A394-1B9DDA4E5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2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94DB-3507-42C4-8F16-1E06A373A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D3873-48A6-4113-87AA-206249532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7F176-ED4E-412D-9AC0-C53F4A27C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05E87-5652-4C85-9D4C-FC93F018A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CA8392-C0B9-4B07-8005-6ABD39A4C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4D7EDC-A675-4A98-8C82-5E69BEC9F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D2B1-F363-48AF-89B9-10EA56FFE50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1722EF-22BA-4AA2-98F7-F7A072246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19F22-55A2-42E2-B10D-28B73992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5D05-0A6A-4629-A394-1B9DDA4E5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6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F370E-8089-48AC-AEBF-7BF4407A1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56F3DB-3437-4D3A-92CE-061F79641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D2B1-F363-48AF-89B9-10EA56FFE50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AAC10-9AAA-4665-B637-E8B861645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99902-15E5-4B2D-B1C5-B02D6D29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5D05-0A6A-4629-A394-1B9DDA4E5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2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C8E386-3ABC-4226-B013-F84F44CC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D2B1-F363-48AF-89B9-10EA56FFE50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251950-2D83-406F-BF49-D256F259B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F3122-D8CB-4384-9ACA-B4A617C6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5D05-0A6A-4629-A394-1B9DDA4E5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86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5FC9F-36CC-4D3F-9E03-5DA5C4BCD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DA2DB-BD2C-46E0-8F0E-839D2B4A1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CB6A8-1E15-4722-BCA3-A7C2625DE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5D611-C56C-41F9-AD3E-4D0876149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D2B1-F363-48AF-89B9-10EA56FFE50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79BB3-5032-4559-A66C-90F0157A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6EFA6-4DC0-45DD-9F55-2AE3FF2D3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5D05-0A6A-4629-A394-1B9DDA4E5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90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DD8C-047D-47E9-9C38-F74E838DD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8C43D1-E533-4D16-B8CC-6FC12900D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758B2-9242-4AEB-A49F-CAD695821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434DE-74FF-4910-B9F9-5646B610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5D2B1-F363-48AF-89B9-10EA56FFE50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B02AD-234D-427F-B6B7-BDEBF3E3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88BCB-3579-4508-8E63-B545BC22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C5D05-0A6A-4629-A394-1B9DDA4E5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4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3978F5-06A9-4B41-8F9D-F6207234B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05D55-2A82-4EF8-B88F-B25EE3679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53247-3F09-45D9-A588-CEEC71FEA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5D2B1-F363-48AF-89B9-10EA56FFE501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4CE03-25BA-4560-B775-3BBC36836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F019F-CE33-4FDB-B16A-1425591A7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C5D05-0A6A-4629-A394-1B9DDA4E5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074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F1E7CA-4551-493C-B662-0ADAC19B0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883254"/>
              </p:ext>
            </p:extLst>
          </p:nvPr>
        </p:nvGraphicFramePr>
        <p:xfrm>
          <a:off x="5180106" y="1651995"/>
          <a:ext cx="1831788" cy="2225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831788">
                  <a:extLst>
                    <a:ext uri="{9D8B030D-6E8A-4147-A177-3AD203B41FA5}">
                      <a16:colId xmlns:a16="http://schemas.microsoft.com/office/drawing/2014/main" val="233316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err="1"/>
                        <a:t>date_key</a:t>
                      </a:r>
                      <a:endParaRPr lang="en-US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784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spectator_key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24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location_key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470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game_key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398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61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Charge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5642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16B352A-EE05-4020-8F1A-F973D8A77A37}"/>
              </a:ext>
            </a:extLst>
          </p:cNvPr>
          <p:cNvSpPr txBox="1"/>
          <p:nvPr/>
        </p:nvSpPr>
        <p:spPr>
          <a:xfrm>
            <a:off x="5537289" y="1282663"/>
            <a:ext cx="1117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Fact 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DCC6AD-2EC0-4E04-A226-4A3880CC856D}"/>
              </a:ext>
            </a:extLst>
          </p:cNvPr>
          <p:cNvCxnSpPr/>
          <p:nvPr/>
        </p:nvCxnSpPr>
        <p:spPr>
          <a:xfrm flipV="1">
            <a:off x="7055224" y="1084729"/>
            <a:ext cx="1577788" cy="72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541FC35C-E4AF-4D74-A92D-38AF59A21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848941"/>
              </p:ext>
            </p:extLst>
          </p:nvPr>
        </p:nvGraphicFramePr>
        <p:xfrm>
          <a:off x="8676341" y="943783"/>
          <a:ext cx="2000623" cy="2225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00623">
                  <a:extLst>
                    <a:ext uri="{9D8B030D-6E8A-4147-A177-3AD203B41FA5}">
                      <a16:colId xmlns:a16="http://schemas.microsoft.com/office/drawing/2014/main" val="233316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err="1"/>
                        <a:t>date_key</a:t>
                      </a:r>
                      <a:endParaRPr lang="en-US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784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24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quarter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470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398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/>
                        <a:t>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610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day_of_the_week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5642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AFA4FD7-8E32-40DD-B76C-19EDB8872DA0}"/>
              </a:ext>
            </a:extLst>
          </p:cNvPr>
          <p:cNvSpPr txBox="1"/>
          <p:nvPr/>
        </p:nvSpPr>
        <p:spPr>
          <a:xfrm>
            <a:off x="8808658" y="574451"/>
            <a:ext cx="1735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Dimension Table</a:t>
            </a: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C6B4CB6B-9DBD-4E9B-A8C5-FDDEFB2E2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095124"/>
              </p:ext>
            </p:extLst>
          </p:nvPr>
        </p:nvGraphicFramePr>
        <p:xfrm>
          <a:off x="8676341" y="4246367"/>
          <a:ext cx="2000623" cy="14833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00623">
                  <a:extLst>
                    <a:ext uri="{9D8B030D-6E8A-4147-A177-3AD203B41FA5}">
                      <a16:colId xmlns:a16="http://schemas.microsoft.com/office/drawing/2014/main" val="233316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err="1"/>
                        <a:t>spectator_key</a:t>
                      </a:r>
                      <a:endParaRPr lang="en-US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784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spectator_name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24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spectator_gender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470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spectator_type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39823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ADFA47D-F8AE-475C-BF50-B3234092F2E5}"/>
              </a:ext>
            </a:extLst>
          </p:cNvPr>
          <p:cNvSpPr txBox="1"/>
          <p:nvPr/>
        </p:nvSpPr>
        <p:spPr>
          <a:xfrm>
            <a:off x="8808658" y="3877035"/>
            <a:ext cx="1735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Dimension Table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973076-167C-4B9E-B19E-01D114BA3D3A}"/>
              </a:ext>
            </a:extLst>
          </p:cNvPr>
          <p:cNvCxnSpPr>
            <a:cxnSpLocks/>
          </p:cNvCxnSpPr>
          <p:nvPr/>
        </p:nvCxnSpPr>
        <p:spPr>
          <a:xfrm>
            <a:off x="7055223" y="2173942"/>
            <a:ext cx="1577789" cy="2281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4B2021BC-30D2-4531-96D5-2D0D06DEF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932632"/>
              </p:ext>
            </p:extLst>
          </p:nvPr>
        </p:nvGraphicFramePr>
        <p:xfrm>
          <a:off x="1220605" y="1128449"/>
          <a:ext cx="2000623" cy="2225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00623">
                  <a:extLst>
                    <a:ext uri="{9D8B030D-6E8A-4147-A177-3AD203B41FA5}">
                      <a16:colId xmlns:a16="http://schemas.microsoft.com/office/drawing/2014/main" val="233316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err="1"/>
                        <a:t>location_key</a:t>
                      </a:r>
                      <a:endParaRPr lang="en-US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784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location_country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24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location_state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470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location_county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398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location_city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583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location_stadium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6359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BD6D002-FEF0-4AF7-8132-E47B9DAA4359}"/>
              </a:ext>
            </a:extLst>
          </p:cNvPr>
          <p:cNvSpPr txBox="1"/>
          <p:nvPr/>
        </p:nvSpPr>
        <p:spPr>
          <a:xfrm>
            <a:off x="1352922" y="759117"/>
            <a:ext cx="1735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Dimension Table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4C0701-60EE-4414-B09F-724154B6FACF}"/>
              </a:ext>
            </a:extLst>
          </p:cNvPr>
          <p:cNvCxnSpPr>
            <a:cxnSpLocks/>
          </p:cNvCxnSpPr>
          <p:nvPr/>
        </p:nvCxnSpPr>
        <p:spPr>
          <a:xfrm flipH="1" flipV="1">
            <a:off x="3264557" y="1362635"/>
            <a:ext cx="1872222" cy="1246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E9553CBD-5913-4090-9696-36025EEC6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76971"/>
              </p:ext>
            </p:extLst>
          </p:nvPr>
        </p:nvGraphicFramePr>
        <p:xfrm>
          <a:off x="1021977" y="4246191"/>
          <a:ext cx="2199252" cy="222504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199252">
                  <a:extLst>
                    <a:ext uri="{9D8B030D-6E8A-4147-A177-3AD203B41FA5}">
                      <a16:colId xmlns:a16="http://schemas.microsoft.com/office/drawing/2014/main" val="233316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 err="1"/>
                        <a:t>game_key</a:t>
                      </a:r>
                      <a:endParaRPr lang="en-US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784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game_visiting_team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248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game_home_team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470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game_score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398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game_sport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85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game_winner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933022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87F2F08E-0BBC-4949-957E-79581C9418F7}"/>
              </a:ext>
            </a:extLst>
          </p:cNvPr>
          <p:cNvSpPr txBox="1"/>
          <p:nvPr/>
        </p:nvSpPr>
        <p:spPr>
          <a:xfrm>
            <a:off x="1352922" y="3876859"/>
            <a:ext cx="1735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Dimension Table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F98C4D-C49F-4CDD-94E7-22064892F074}"/>
              </a:ext>
            </a:extLst>
          </p:cNvPr>
          <p:cNvCxnSpPr>
            <a:cxnSpLocks/>
          </p:cNvCxnSpPr>
          <p:nvPr/>
        </p:nvCxnSpPr>
        <p:spPr>
          <a:xfrm flipH="1">
            <a:off x="3264555" y="3007662"/>
            <a:ext cx="1869236" cy="1447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5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90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Miller</dc:creator>
  <cp:lastModifiedBy>Matt Miller</cp:lastModifiedBy>
  <cp:revision>3</cp:revision>
  <dcterms:created xsi:type="dcterms:W3CDTF">2019-10-07T22:01:39Z</dcterms:created>
  <dcterms:modified xsi:type="dcterms:W3CDTF">2019-10-07T22:38:22Z</dcterms:modified>
</cp:coreProperties>
</file>