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/>
    <p:restoredTop sz="94643"/>
  </p:normalViewPr>
  <p:slideViewPr>
    <p:cSldViewPr snapToGrid="0" snapToObjects="1">
      <p:cViewPr varScale="1">
        <p:scale>
          <a:sx n="119" d="100"/>
          <a:sy n="119" d="100"/>
        </p:scale>
        <p:origin x="2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E746-8A51-B948-A27D-52E98EB70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AC39B-A04F-4645-A261-87844B3AC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E6320-3F06-CA4E-B745-B76EF3ADE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65FD-A4CC-A342-84F7-7DEF60C10B5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36FED-0EBF-B04C-85C4-6BD6919C7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9BC35-9915-D947-86B8-129BAAFA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663E-9E27-F643-8C8F-6D397BE7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1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4E7E-D002-2E40-8765-D54B85575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033C4-286F-2D43-A9DB-05596275A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E518F-6A4E-BF46-A457-594976CD1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65FD-A4CC-A342-84F7-7DEF60C10B5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84158-364A-8347-B614-1772E15C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D8FBF-6C98-A845-AFA3-9C829590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663E-9E27-F643-8C8F-6D397BE7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20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2A8A71-16B7-264E-9CA0-1ADF5EDE4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5243B-4E71-F54F-BA29-13823A233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B994E-879E-8D4F-AFA4-8C6E0D48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65FD-A4CC-A342-84F7-7DEF60C10B5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16933-7ED8-994F-8C29-0739BBD1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5DE58-2DD5-4F46-88F5-6391F35E5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663E-9E27-F643-8C8F-6D397BE7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2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E0F40-1AFD-314F-A9F1-B5E44302C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C8FCC-E8AD-9D4F-826B-6AF80AC1E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51B5C-45F6-1749-A3E2-1C4B28C0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65FD-A4CC-A342-84F7-7DEF60C10B5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6C87A-76C2-6E40-B4F7-ACB1633E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7D377-F414-8046-A762-E363A61E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663E-9E27-F643-8C8F-6D397BE7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00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98BD3-28B6-1949-9EFB-4F906196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9D6A7-6311-754E-A37B-7BF0A0B96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2C7AE-4E06-8342-AC20-55FA2807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65FD-A4CC-A342-84F7-7DEF60C10B5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C91C9-3A4F-0044-B08A-238679B01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4F717-C62C-7946-8581-E0B8C28C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663E-9E27-F643-8C8F-6D397BE7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3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5F88-DBB5-5E4B-87E0-5C129251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5A0CF-48B0-264A-A9A8-4405CC841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A36BE-50E7-1F4B-90D7-CD724B95B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4C4BC-9666-4D40-8B37-66F86F22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65FD-A4CC-A342-84F7-7DEF60C10B5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3B242-0FC8-8840-8250-ED5DFDCE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ECC0A-9215-134F-AF30-5B26D0AF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663E-9E27-F643-8C8F-6D397BE7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8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242B0-554C-8C4A-94F7-2A2D9AA41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5F9AB-9265-4949-90A6-5C28E7F07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7F6CD-98EB-8E46-86F8-AA2DDBDC4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B1496-DD9D-7340-89C0-D6EE483D1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A56664-A70F-ED47-A5C3-F10F0FDE9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1F8B5B-3717-9A4B-8D24-78808DF3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65FD-A4CC-A342-84F7-7DEF60C10B5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B0BAEE-7171-2A49-8B08-E2948E574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A28D7-CF72-1748-8CAE-2E2B14BD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663E-9E27-F643-8C8F-6D397BE7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C549D-3967-334B-B5F3-57E21A02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66737C-FC5C-A64F-AECC-AEA5F4DA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65FD-A4CC-A342-84F7-7DEF60C10B5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80B18D-56EB-024F-B222-7F428761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D68192-9881-7B46-9DAA-3CA56E01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663E-9E27-F643-8C8F-6D397BE7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4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512C6E-D6A0-884B-9FCE-4F2364F71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65FD-A4CC-A342-84F7-7DEF60C10B5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DE282-A6B7-EE4C-AE62-F3C328E9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C4163-D1F6-C64D-AC9A-45828378F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663E-9E27-F643-8C8F-6D397BE7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9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05BD-754B-D949-B1B7-22F53E62D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9AF36-0D30-F242-83CF-B84A33C88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1251F-1508-9A4E-84CD-945DE30F8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4873C-B7F0-154B-B5C5-72FFC2B0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65FD-A4CC-A342-84F7-7DEF60C10B5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13ED4-121A-B74D-8501-610181E7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532E8-691D-7D4C-9C06-FCB2BB08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663E-9E27-F643-8C8F-6D397BE7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0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4A8EB-EE2C-1648-96C7-03F3C8091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BF838-E0A9-F84F-A66A-3C72E0EE3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335A9-694E-9C49-BA0E-D3AA128EA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D5ECC-2482-AA4B-A4F0-00579789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65FD-A4CC-A342-84F7-7DEF60C10B5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876D9-4AA7-D64D-9046-0E45A4B7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7FA0B-93A1-1A44-B8F6-FE8EC312F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663E-9E27-F643-8C8F-6D397BE7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8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50E4B-9D16-0C44-9E2D-08BAE6262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0AC8E-A673-7341-BF1B-A1156C4AF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8BBEF-3164-B54E-837A-F17582150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C65FD-A4CC-A342-84F7-7DEF60C10B5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A42D6-05BB-8440-973E-DD1C7ECEE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CC771-844E-5742-A161-92DB0E95D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1663E-9E27-F643-8C8F-6D397BE76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887E6CA-A9A0-DC4C-B587-994BC5612146}"/>
              </a:ext>
            </a:extLst>
          </p:cNvPr>
          <p:cNvGrpSpPr/>
          <p:nvPr/>
        </p:nvGrpSpPr>
        <p:grpSpPr>
          <a:xfrm>
            <a:off x="3159616" y="1267277"/>
            <a:ext cx="2008953" cy="671513"/>
            <a:chOff x="3214688" y="1200150"/>
            <a:chExt cx="2008953" cy="6715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F32E19F-5A3A-7740-AE19-109323A389DB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EE4137-AB86-2344-A0ED-836C490D76BB}"/>
                </a:ext>
              </a:extLst>
            </p:cNvPr>
            <p:cNvSpPr txBox="1"/>
            <p:nvPr/>
          </p:nvSpPr>
          <p:spPr>
            <a:xfrm>
              <a:off x="3300248" y="1351240"/>
              <a:ext cx="1334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student_key</a:t>
              </a:r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00C73D-61C6-2B4E-8BBF-C1056690C97E}"/>
              </a:ext>
            </a:extLst>
          </p:cNvPr>
          <p:cNvGrpSpPr/>
          <p:nvPr/>
        </p:nvGrpSpPr>
        <p:grpSpPr>
          <a:xfrm>
            <a:off x="3159616" y="1938789"/>
            <a:ext cx="2008953" cy="671513"/>
            <a:chOff x="3214688" y="1200150"/>
            <a:chExt cx="2008953" cy="67151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9760B36-B462-BA44-8FDA-7BAEEF95C955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2EB838-D690-D544-9BEB-62AB8EC30426}"/>
                </a:ext>
              </a:extLst>
            </p:cNvPr>
            <p:cNvSpPr txBox="1"/>
            <p:nvPr/>
          </p:nvSpPr>
          <p:spPr>
            <a:xfrm>
              <a:off x="3300248" y="1351240"/>
              <a:ext cx="1235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course_key</a:t>
              </a:r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6989049-C837-3342-ADD9-D6B7AE7E7916}"/>
              </a:ext>
            </a:extLst>
          </p:cNvPr>
          <p:cNvGrpSpPr/>
          <p:nvPr/>
        </p:nvGrpSpPr>
        <p:grpSpPr>
          <a:xfrm>
            <a:off x="3159616" y="2610300"/>
            <a:ext cx="2008953" cy="671513"/>
            <a:chOff x="3214688" y="1200150"/>
            <a:chExt cx="2008953" cy="67151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E1F46AC-AF40-AF4E-A5BE-8520845B2B29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5FB741-50ED-4249-B01B-FC9B6A9FD62C}"/>
                </a:ext>
              </a:extLst>
            </p:cNvPr>
            <p:cNvSpPr txBox="1"/>
            <p:nvPr/>
          </p:nvSpPr>
          <p:spPr>
            <a:xfrm>
              <a:off x="3300248" y="1351240"/>
              <a:ext cx="1477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semester_key</a:t>
              </a:r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060D9C-539A-B543-9634-696DEB71D576}"/>
              </a:ext>
            </a:extLst>
          </p:cNvPr>
          <p:cNvGrpSpPr/>
          <p:nvPr/>
        </p:nvGrpSpPr>
        <p:grpSpPr>
          <a:xfrm>
            <a:off x="3159616" y="3281812"/>
            <a:ext cx="2008953" cy="671513"/>
            <a:chOff x="3214688" y="1200150"/>
            <a:chExt cx="2008953" cy="67151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2FDAC68-976D-B248-B31B-E445C30C2588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3D79C13-1BDA-524A-90C1-8D97C3FCE9F9}"/>
                </a:ext>
              </a:extLst>
            </p:cNvPr>
            <p:cNvSpPr txBox="1"/>
            <p:nvPr/>
          </p:nvSpPr>
          <p:spPr>
            <a:xfrm>
              <a:off x="3300248" y="1351240"/>
              <a:ext cx="15351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instructor_key</a:t>
              </a:r>
              <a:endParaRPr lang="en-US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B797C17-2081-3F42-B431-70ED9C4C879F}"/>
              </a:ext>
            </a:extLst>
          </p:cNvPr>
          <p:cNvSpPr/>
          <p:nvPr/>
        </p:nvSpPr>
        <p:spPr>
          <a:xfrm>
            <a:off x="3159616" y="3973439"/>
            <a:ext cx="2008953" cy="6715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5AB27E-BF79-8B43-9308-3D4BEDB16B4D}"/>
              </a:ext>
            </a:extLst>
          </p:cNvPr>
          <p:cNvSpPr/>
          <p:nvPr/>
        </p:nvSpPr>
        <p:spPr>
          <a:xfrm>
            <a:off x="3159616" y="4644951"/>
            <a:ext cx="2008953" cy="6715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8336D9-86D1-1542-A431-9FF6D8F1748D}"/>
              </a:ext>
            </a:extLst>
          </p:cNvPr>
          <p:cNvSpPr txBox="1"/>
          <p:nvPr/>
        </p:nvSpPr>
        <p:spPr>
          <a:xfrm>
            <a:off x="3245175" y="4104414"/>
            <a:ext cx="12358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count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6D4DC3-4809-0B47-AE83-50207A8ED446}"/>
              </a:ext>
            </a:extLst>
          </p:cNvPr>
          <p:cNvSpPr txBox="1"/>
          <p:nvPr/>
        </p:nvSpPr>
        <p:spPr>
          <a:xfrm>
            <a:off x="3245175" y="4762467"/>
            <a:ext cx="13348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avg_grade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DEF09F9-5DC5-4843-BEA9-921266200B0A}"/>
              </a:ext>
            </a:extLst>
          </p:cNvPr>
          <p:cNvGrpSpPr/>
          <p:nvPr/>
        </p:nvGrpSpPr>
        <p:grpSpPr>
          <a:xfrm>
            <a:off x="315304" y="4269655"/>
            <a:ext cx="2008953" cy="797421"/>
            <a:chOff x="3214688" y="1200150"/>
            <a:chExt cx="2008953" cy="79742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2CD7462-CE78-A443-A3F7-5EB707573479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5F54DF9-C0D8-904D-BE52-B87345A7EA28}"/>
                </a:ext>
              </a:extLst>
            </p:cNvPr>
            <p:cNvSpPr txBox="1"/>
            <p:nvPr/>
          </p:nvSpPr>
          <p:spPr>
            <a:xfrm>
              <a:off x="3300248" y="1351240"/>
              <a:ext cx="14771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semester_key</a:t>
              </a:r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5E02AD6-0FFF-8646-B903-4ED46E5090C9}"/>
              </a:ext>
            </a:extLst>
          </p:cNvPr>
          <p:cNvGrpSpPr/>
          <p:nvPr/>
        </p:nvGrpSpPr>
        <p:grpSpPr>
          <a:xfrm>
            <a:off x="315304" y="4941167"/>
            <a:ext cx="2008953" cy="671513"/>
            <a:chOff x="3214688" y="1200150"/>
            <a:chExt cx="2008953" cy="67151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BF38116-A3BA-2E41-A2FD-CD066A6035F3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13679A6-1E25-7E4B-B9D1-FB3937E2F820}"/>
                </a:ext>
              </a:extLst>
            </p:cNvPr>
            <p:cNvSpPr txBox="1"/>
            <p:nvPr/>
          </p:nvSpPr>
          <p:spPr>
            <a:xfrm>
              <a:off x="3300248" y="1351240"/>
              <a:ext cx="592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year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F08C13E-5B45-FB42-B568-23DEA62627FC}"/>
              </a:ext>
            </a:extLst>
          </p:cNvPr>
          <p:cNvGrpSpPr/>
          <p:nvPr/>
        </p:nvGrpSpPr>
        <p:grpSpPr>
          <a:xfrm>
            <a:off x="315304" y="5612678"/>
            <a:ext cx="2008953" cy="671513"/>
            <a:chOff x="3214688" y="1200150"/>
            <a:chExt cx="2008953" cy="67151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6CA5111-6951-B545-8220-DC612B516ADE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EEA4B8C-3AE1-0344-A06B-14B5ED057FE6}"/>
                </a:ext>
              </a:extLst>
            </p:cNvPr>
            <p:cNvSpPr txBox="1"/>
            <p:nvPr/>
          </p:nvSpPr>
          <p:spPr>
            <a:xfrm>
              <a:off x="3300248" y="1351240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season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59F795D-3B19-9246-AC0E-F43BF21B25DA}"/>
              </a:ext>
            </a:extLst>
          </p:cNvPr>
          <p:cNvGrpSpPr/>
          <p:nvPr/>
        </p:nvGrpSpPr>
        <p:grpSpPr>
          <a:xfrm>
            <a:off x="277557" y="558440"/>
            <a:ext cx="2008953" cy="797421"/>
            <a:chOff x="3214688" y="1200150"/>
            <a:chExt cx="2008953" cy="79742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4FC6BDD-B9C1-AE45-828D-99498E379FBA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09E6D6C-17D3-724E-ADC6-10A8CEC7AC81}"/>
                </a:ext>
              </a:extLst>
            </p:cNvPr>
            <p:cNvSpPr txBox="1"/>
            <p:nvPr/>
          </p:nvSpPr>
          <p:spPr>
            <a:xfrm>
              <a:off x="3300248" y="1351240"/>
              <a:ext cx="1383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student_key</a:t>
              </a:r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ADB9A02-C250-3242-A8BF-27FBDA050A7F}"/>
              </a:ext>
            </a:extLst>
          </p:cNvPr>
          <p:cNvGrpSpPr/>
          <p:nvPr/>
        </p:nvGrpSpPr>
        <p:grpSpPr>
          <a:xfrm>
            <a:off x="277557" y="1229952"/>
            <a:ext cx="2008953" cy="671513"/>
            <a:chOff x="3214688" y="1200150"/>
            <a:chExt cx="2008953" cy="67151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37A4DB8-0BF9-F749-B7C8-A7ED1FF61D06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4E0FF0A-C1C4-214D-B7C9-C4D2FB3B93A2}"/>
                </a:ext>
              </a:extLst>
            </p:cNvPr>
            <p:cNvSpPr txBox="1"/>
            <p:nvPr/>
          </p:nvSpPr>
          <p:spPr>
            <a:xfrm>
              <a:off x="3300248" y="1351240"/>
              <a:ext cx="1194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student_id</a:t>
              </a:r>
              <a:endParaRPr 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348ECCE-BFFF-AF41-BD68-C85F23BD0142}"/>
              </a:ext>
            </a:extLst>
          </p:cNvPr>
          <p:cNvGrpSpPr/>
          <p:nvPr/>
        </p:nvGrpSpPr>
        <p:grpSpPr>
          <a:xfrm>
            <a:off x="277557" y="1901463"/>
            <a:ext cx="2008953" cy="671513"/>
            <a:chOff x="3214688" y="1200150"/>
            <a:chExt cx="2008953" cy="67151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C160C36-146C-3F4A-B413-4F69A74E236E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0E13042-A6CF-DF46-86A6-D3D532C2D32A}"/>
                </a:ext>
              </a:extLst>
            </p:cNvPr>
            <p:cNvSpPr txBox="1"/>
            <p:nvPr/>
          </p:nvSpPr>
          <p:spPr>
            <a:xfrm>
              <a:off x="3300248" y="1351240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42E8C66-BC29-0A4E-A5AE-A883D67537DF}"/>
              </a:ext>
            </a:extLst>
          </p:cNvPr>
          <p:cNvGrpSpPr/>
          <p:nvPr/>
        </p:nvGrpSpPr>
        <p:grpSpPr>
          <a:xfrm>
            <a:off x="277557" y="2572975"/>
            <a:ext cx="2008953" cy="797421"/>
            <a:chOff x="3214688" y="1200150"/>
            <a:chExt cx="2008953" cy="797421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DC2BAF2-3D0E-EF45-B1E9-17623E63EDF1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9F40CC4-54CD-D046-8845-51459CC1111D}"/>
                </a:ext>
              </a:extLst>
            </p:cNvPr>
            <p:cNvSpPr txBox="1"/>
            <p:nvPr/>
          </p:nvSpPr>
          <p:spPr>
            <a:xfrm>
              <a:off x="3300248" y="1351240"/>
              <a:ext cx="14816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date_of_birth</a:t>
              </a:r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C2019D7-7FED-824B-9E1D-A915583E7D71}"/>
              </a:ext>
            </a:extLst>
          </p:cNvPr>
          <p:cNvGrpSpPr/>
          <p:nvPr/>
        </p:nvGrpSpPr>
        <p:grpSpPr>
          <a:xfrm>
            <a:off x="5971026" y="3892501"/>
            <a:ext cx="2008953" cy="581245"/>
            <a:chOff x="3214688" y="1200150"/>
            <a:chExt cx="2008953" cy="797421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9B673CF-1897-E84E-8B07-808281B08CB6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815B58C-53D2-3E4E-AB7C-89D127FCC3A5}"/>
                </a:ext>
              </a:extLst>
            </p:cNvPr>
            <p:cNvSpPr txBox="1"/>
            <p:nvPr/>
          </p:nvSpPr>
          <p:spPr>
            <a:xfrm>
              <a:off x="3300248" y="1351240"/>
              <a:ext cx="15302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instructor_key</a:t>
              </a:r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628E529-5A1A-CF4A-899E-2F2DE0B666A3}"/>
              </a:ext>
            </a:extLst>
          </p:cNvPr>
          <p:cNvGrpSpPr/>
          <p:nvPr/>
        </p:nvGrpSpPr>
        <p:grpSpPr>
          <a:xfrm>
            <a:off x="5971026" y="4347837"/>
            <a:ext cx="2008953" cy="486845"/>
            <a:chOff x="3214688" y="1200150"/>
            <a:chExt cx="2008953" cy="79742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733AE1A-3F0A-2F4E-B404-B1D0342B5ACE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29393F1-6CBB-E449-A1FE-ACFD29191CAD}"/>
                </a:ext>
              </a:extLst>
            </p:cNvPr>
            <p:cNvSpPr txBox="1"/>
            <p:nvPr/>
          </p:nvSpPr>
          <p:spPr>
            <a:xfrm>
              <a:off x="3300248" y="1351240"/>
              <a:ext cx="7168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  <a:p>
              <a:endParaRPr lang="en-US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4D45572-388E-9044-AF83-A2A4CC22715B}"/>
              </a:ext>
            </a:extLst>
          </p:cNvPr>
          <p:cNvGrpSpPr/>
          <p:nvPr/>
        </p:nvGrpSpPr>
        <p:grpSpPr>
          <a:xfrm>
            <a:off x="5971026" y="4778781"/>
            <a:ext cx="2008953" cy="490590"/>
            <a:chOff x="3214688" y="1200150"/>
            <a:chExt cx="2008953" cy="67151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64DA67B-F80A-1246-8AA1-059A1B76F62C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CC233AB-570B-B34D-9A0C-7434977FDF7A}"/>
                </a:ext>
              </a:extLst>
            </p:cNvPr>
            <p:cNvSpPr txBox="1"/>
            <p:nvPr/>
          </p:nvSpPr>
          <p:spPr>
            <a:xfrm>
              <a:off x="3300248" y="1351240"/>
              <a:ext cx="14816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date_of_birth</a:t>
              </a:r>
              <a:endParaRPr lang="en-US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4B1E037-D470-264C-AB61-6DB7379DDBB4}"/>
              </a:ext>
            </a:extLst>
          </p:cNvPr>
          <p:cNvGrpSpPr/>
          <p:nvPr/>
        </p:nvGrpSpPr>
        <p:grpSpPr>
          <a:xfrm>
            <a:off x="5971025" y="5290341"/>
            <a:ext cx="2008953" cy="486254"/>
            <a:chOff x="3214688" y="1200150"/>
            <a:chExt cx="2008953" cy="671513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646288-5D7B-AC48-9610-2145E6C911EB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1755363-D192-C34D-9BC8-4660B5434389}"/>
                </a:ext>
              </a:extLst>
            </p:cNvPr>
            <p:cNvSpPr txBox="1"/>
            <p:nvPr/>
          </p:nvSpPr>
          <p:spPr>
            <a:xfrm>
              <a:off x="3300248" y="1351240"/>
              <a:ext cx="1339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campus_key</a:t>
              </a:r>
              <a:endParaRPr lang="en-US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2BF20C0-BC90-6944-844D-0D16CB952EAF}"/>
              </a:ext>
            </a:extLst>
          </p:cNvPr>
          <p:cNvGrpSpPr/>
          <p:nvPr/>
        </p:nvGrpSpPr>
        <p:grpSpPr>
          <a:xfrm>
            <a:off x="6161313" y="821545"/>
            <a:ext cx="2008953" cy="520423"/>
            <a:chOff x="3214688" y="1200150"/>
            <a:chExt cx="2008953" cy="671513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1AB9B5E-9833-BA4B-A219-046DFEC35306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CE26AAC-7231-C243-9F3F-89357FF44480}"/>
                </a:ext>
              </a:extLst>
            </p:cNvPr>
            <p:cNvSpPr txBox="1"/>
            <p:nvPr/>
          </p:nvSpPr>
          <p:spPr>
            <a:xfrm>
              <a:off x="3300248" y="1351240"/>
              <a:ext cx="1235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course_key</a:t>
              </a:r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739134F-1421-8A4E-8F35-B54CCED4874D}"/>
              </a:ext>
            </a:extLst>
          </p:cNvPr>
          <p:cNvGrpSpPr/>
          <p:nvPr/>
        </p:nvGrpSpPr>
        <p:grpSpPr>
          <a:xfrm>
            <a:off x="6161313" y="1339569"/>
            <a:ext cx="2008953" cy="590188"/>
            <a:chOff x="3214688" y="1200150"/>
            <a:chExt cx="2008953" cy="67151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6051669-54CB-BD4D-BC38-B528EBAD7707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F542878-826D-FC4B-ACAE-307C59420128}"/>
                </a:ext>
              </a:extLst>
            </p:cNvPr>
            <p:cNvSpPr txBox="1"/>
            <p:nvPr/>
          </p:nvSpPr>
          <p:spPr>
            <a:xfrm>
              <a:off x="3300248" y="1351240"/>
              <a:ext cx="1095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course_id</a:t>
              </a:r>
              <a:endParaRPr lang="en-US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171FAA4-8E3B-CF40-A3BA-BB69BDD692C0}"/>
              </a:ext>
            </a:extLst>
          </p:cNvPr>
          <p:cNvGrpSpPr/>
          <p:nvPr/>
        </p:nvGrpSpPr>
        <p:grpSpPr>
          <a:xfrm>
            <a:off x="6161313" y="1948414"/>
            <a:ext cx="2008953" cy="520423"/>
            <a:chOff x="3214688" y="1200150"/>
            <a:chExt cx="2008953" cy="671513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73234B0-2B00-F945-991E-EDBAD464CA52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490FD7E-3A46-5444-8125-A93CA0BA8BE8}"/>
                </a:ext>
              </a:extLst>
            </p:cNvPr>
            <p:cNvSpPr txBox="1"/>
            <p:nvPr/>
          </p:nvSpPr>
          <p:spPr>
            <a:xfrm>
              <a:off x="3300248" y="1351240"/>
              <a:ext cx="13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department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385DCCB-C67E-8A4E-A29E-0595F65A34BD}"/>
              </a:ext>
            </a:extLst>
          </p:cNvPr>
          <p:cNvGrpSpPr/>
          <p:nvPr/>
        </p:nvGrpSpPr>
        <p:grpSpPr>
          <a:xfrm>
            <a:off x="6161313" y="2477201"/>
            <a:ext cx="2008953" cy="520424"/>
            <a:chOff x="3214688" y="1200150"/>
            <a:chExt cx="2008953" cy="671513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36367CA-1541-4E40-AB4C-9DEB3EFB7344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B4F4F07-3C73-3644-A011-8C620F381009}"/>
                </a:ext>
              </a:extLst>
            </p:cNvPr>
            <p:cNvSpPr txBox="1"/>
            <p:nvPr/>
          </p:nvSpPr>
          <p:spPr>
            <a:xfrm>
              <a:off x="3300248" y="1351240"/>
              <a:ext cx="1119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room_key</a:t>
              </a:r>
              <a:endParaRPr lang="en-US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0D5DC9A-E01C-604A-ACF1-902915AE88C7}"/>
              </a:ext>
            </a:extLst>
          </p:cNvPr>
          <p:cNvGrpSpPr/>
          <p:nvPr/>
        </p:nvGrpSpPr>
        <p:grpSpPr>
          <a:xfrm>
            <a:off x="9723532" y="2421885"/>
            <a:ext cx="2260720" cy="690228"/>
            <a:chOff x="3214688" y="1200150"/>
            <a:chExt cx="2008953" cy="797421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9CA53F3-C52D-CB4F-8588-CAA54B3EBCD2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7C7028C-4D12-9D40-8A0B-7AF048CA0730}"/>
                </a:ext>
              </a:extLst>
            </p:cNvPr>
            <p:cNvSpPr txBox="1"/>
            <p:nvPr/>
          </p:nvSpPr>
          <p:spPr>
            <a:xfrm>
              <a:off x="3300248" y="1351240"/>
              <a:ext cx="11194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room_key</a:t>
              </a:r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7A8FAF3-EBBC-564B-A53D-50304F6BA97C}"/>
              </a:ext>
            </a:extLst>
          </p:cNvPr>
          <p:cNvGrpSpPr/>
          <p:nvPr/>
        </p:nvGrpSpPr>
        <p:grpSpPr>
          <a:xfrm>
            <a:off x="9360773" y="5297628"/>
            <a:ext cx="2008953" cy="598171"/>
            <a:chOff x="3214688" y="1200150"/>
            <a:chExt cx="2008953" cy="797421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6DED31A-D30A-7A4E-8815-2FC25A6BC52E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1D04A66-BC96-734B-967C-AF79D69CA500}"/>
                </a:ext>
              </a:extLst>
            </p:cNvPr>
            <p:cNvSpPr txBox="1"/>
            <p:nvPr/>
          </p:nvSpPr>
          <p:spPr>
            <a:xfrm>
              <a:off x="3300248" y="1351240"/>
              <a:ext cx="13392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campus_key</a:t>
              </a:r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127DC6-4799-424A-BA9D-F45DEBCFD24E}"/>
              </a:ext>
            </a:extLst>
          </p:cNvPr>
          <p:cNvGrpSpPr/>
          <p:nvPr/>
        </p:nvGrpSpPr>
        <p:grpSpPr>
          <a:xfrm>
            <a:off x="9360773" y="5795217"/>
            <a:ext cx="2008953" cy="468265"/>
            <a:chOff x="3214688" y="1200150"/>
            <a:chExt cx="2008953" cy="715135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AE51741-3F4C-2344-ADF9-E700BB7CCD2F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C44499C-92E2-144E-B3A0-8E6ACEE1177E}"/>
                </a:ext>
              </a:extLst>
            </p:cNvPr>
            <p:cNvSpPr txBox="1"/>
            <p:nvPr/>
          </p:nvSpPr>
          <p:spPr>
            <a:xfrm>
              <a:off x="3300248" y="1351241"/>
              <a:ext cx="716863" cy="5640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33D1E97-983A-CD47-9D26-C80297A888BE}"/>
              </a:ext>
            </a:extLst>
          </p:cNvPr>
          <p:cNvCxnSpPr>
            <a:cxnSpLocks/>
            <a:stCxn id="78" idx="3"/>
            <a:endCxn id="81" idx="1"/>
          </p:cNvCxnSpPr>
          <p:nvPr/>
        </p:nvCxnSpPr>
        <p:spPr>
          <a:xfrm flipV="1">
            <a:off x="8170266" y="2712508"/>
            <a:ext cx="1553266" cy="24905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97374BA-8272-2A4C-8C09-F9A1AE2779C3}"/>
              </a:ext>
            </a:extLst>
          </p:cNvPr>
          <p:cNvCxnSpPr>
            <a:cxnSpLocks/>
            <a:stCxn id="45" idx="3"/>
            <a:endCxn id="4" idx="1"/>
          </p:cNvCxnSpPr>
          <p:nvPr/>
        </p:nvCxnSpPr>
        <p:spPr>
          <a:xfrm>
            <a:off x="2286510" y="894197"/>
            <a:ext cx="873106" cy="708837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D4C5EC9-813C-CC4B-9948-AE291BF72501}"/>
              </a:ext>
            </a:extLst>
          </p:cNvPr>
          <p:cNvCxnSpPr>
            <a:cxnSpLocks/>
            <a:stCxn id="33" idx="3"/>
            <a:endCxn id="18" idx="1"/>
          </p:cNvCxnSpPr>
          <p:nvPr/>
        </p:nvCxnSpPr>
        <p:spPr>
          <a:xfrm flipV="1">
            <a:off x="2324257" y="2946057"/>
            <a:ext cx="835359" cy="1659355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75B2F7F-63DA-3148-B56F-BD18CF10D607}"/>
              </a:ext>
            </a:extLst>
          </p:cNvPr>
          <p:cNvCxnSpPr>
            <a:cxnSpLocks/>
            <a:stCxn id="15" idx="3"/>
            <a:endCxn id="70" idx="1"/>
          </p:cNvCxnSpPr>
          <p:nvPr/>
        </p:nvCxnSpPr>
        <p:spPr>
          <a:xfrm flipV="1">
            <a:off x="5168569" y="1081757"/>
            <a:ext cx="1078304" cy="1192789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3E2AC76-DBAC-1242-B18B-F028EE26ADE6}"/>
              </a:ext>
            </a:extLst>
          </p:cNvPr>
          <p:cNvCxnSpPr>
            <a:cxnSpLocks/>
            <a:stCxn id="21" idx="3"/>
            <a:endCxn id="57" idx="1"/>
          </p:cNvCxnSpPr>
          <p:nvPr/>
        </p:nvCxnSpPr>
        <p:spPr>
          <a:xfrm>
            <a:off x="5168569" y="3617569"/>
            <a:ext cx="802457" cy="519667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41404FE-25DC-FE4C-BED9-D68BCF402139}"/>
              </a:ext>
            </a:extLst>
          </p:cNvPr>
          <p:cNvCxnSpPr>
            <a:cxnSpLocks/>
            <a:stCxn id="66" idx="3"/>
            <a:endCxn id="93" idx="1"/>
          </p:cNvCxnSpPr>
          <p:nvPr/>
        </p:nvCxnSpPr>
        <p:spPr>
          <a:xfrm>
            <a:off x="7979978" y="5533468"/>
            <a:ext cx="1380795" cy="16022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C915A98-9769-2149-AD62-88671086AFB3}"/>
              </a:ext>
            </a:extLst>
          </p:cNvPr>
          <p:cNvGrpSpPr/>
          <p:nvPr/>
        </p:nvGrpSpPr>
        <p:grpSpPr>
          <a:xfrm>
            <a:off x="9723532" y="3003130"/>
            <a:ext cx="2260720" cy="777111"/>
            <a:chOff x="3214688" y="1200150"/>
            <a:chExt cx="2008953" cy="897797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7F66F0F-2E80-2742-8441-8C5D2C562C06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8A0829A-910A-AB48-AD0B-DE1652103011}"/>
                </a:ext>
              </a:extLst>
            </p:cNvPr>
            <p:cNvSpPr txBox="1"/>
            <p:nvPr/>
          </p:nvSpPr>
          <p:spPr>
            <a:xfrm>
              <a:off x="3300248" y="1351240"/>
              <a:ext cx="1377304" cy="7467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room_number</a:t>
              </a:r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C70983FC-DA45-514F-8D48-BCE726C1A84A}"/>
              </a:ext>
            </a:extLst>
          </p:cNvPr>
          <p:cNvGrpSpPr/>
          <p:nvPr/>
        </p:nvGrpSpPr>
        <p:grpSpPr>
          <a:xfrm>
            <a:off x="9723532" y="3570884"/>
            <a:ext cx="2260720" cy="777111"/>
            <a:chOff x="3214688" y="1200150"/>
            <a:chExt cx="2008953" cy="897797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B2B3C7F-FBC9-A14A-B184-BEE26B2A1345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B198E92-00BC-D942-BE9C-534156C51873}"/>
                </a:ext>
              </a:extLst>
            </p:cNvPr>
            <p:cNvSpPr txBox="1"/>
            <p:nvPr/>
          </p:nvSpPr>
          <p:spPr>
            <a:xfrm>
              <a:off x="3300248" y="1351240"/>
              <a:ext cx="835033" cy="7467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building</a:t>
              </a:r>
            </a:p>
            <a:p>
              <a:endParaRPr lang="en-US" dirty="0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DC46944-A85A-E64E-BE5A-97B8B2071E7B}"/>
              </a:ext>
            </a:extLst>
          </p:cNvPr>
          <p:cNvGrpSpPr/>
          <p:nvPr/>
        </p:nvGrpSpPr>
        <p:grpSpPr>
          <a:xfrm>
            <a:off x="9360772" y="6246731"/>
            <a:ext cx="2008953" cy="468265"/>
            <a:chOff x="3214688" y="1200150"/>
            <a:chExt cx="2008953" cy="715135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EF5DD094-BC88-F340-82B4-8335EBD51F4F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6913C0E-935F-134F-8431-502E5D4D3DA3}"/>
                </a:ext>
              </a:extLst>
            </p:cNvPr>
            <p:cNvSpPr txBox="1"/>
            <p:nvPr/>
          </p:nvSpPr>
          <p:spPr>
            <a:xfrm>
              <a:off x="3300248" y="1351241"/>
              <a:ext cx="937244" cy="5640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location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F89A5318-D69E-4845-B099-A81392F2CB2E}"/>
              </a:ext>
            </a:extLst>
          </p:cNvPr>
          <p:cNvSpPr txBox="1"/>
          <p:nvPr/>
        </p:nvSpPr>
        <p:spPr>
          <a:xfrm>
            <a:off x="237999" y="-22085"/>
            <a:ext cx="1923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</a:t>
            </a:r>
          </a:p>
          <a:p>
            <a:r>
              <a:rPr lang="en-US" dirty="0"/>
              <a:t>Dimension table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28CEE27-49C0-8048-B9AA-61473F7358F6}"/>
              </a:ext>
            </a:extLst>
          </p:cNvPr>
          <p:cNvSpPr txBox="1"/>
          <p:nvPr/>
        </p:nvSpPr>
        <p:spPr>
          <a:xfrm>
            <a:off x="308555" y="3617568"/>
            <a:ext cx="1923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semester</a:t>
            </a:r>
          </a:p>
          <a:p>
            <a:r>
              <a:rPr lang="en-US" dirty="0"/>
              <a:t>Dimension table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FE83FB1-6858-F341-A9F0-5ACDC2B236E7}"/>
              </a:ext>
            </a:extLst>
          </p:cNvPr>
          <p:cNvSpPr txBox="1"/>
          <p:nvPr/>
        </p:nvSpPr>
        <p:spPr>
          <a:xfrm>
            <a:off x="3120058" y="475079"/>
            <a:ext cx="1923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Big University</a:t>
            </a:r>
          </a:p>
          <a:p>
            <a:r>
              <a:rPr lang="en-US" dirty="0"/>
              <a:t>Fact table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1B3216F-A72F-CF4E-895E-6E1443E3B80E}"/>
              </a:ext>
            </a:extLst>
          </p:cNvPr>
          <p:cNvSpPr txBox="1"/>
          <p:nvPr/>
        </p:nvSpPr>
        <p:spPr>
          <a:xfrm>
            <a:off x="6186854" y="103655"/>
            <a:ext cx="1923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course</a:t>
            </a:r>
          </a:p>
          <a:p>
            <a:r>
              <a:rPr lang="en-US" dirty="0"/>
              <a:t>Dimension table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4967F36-8066-A440-83F8-0A783F5FC1C7}"/>
              </a:ext>
            </a:extLst>
          </p:cNvPr>
          <p:cNvSpPr txBox="1"/>
          <p:nvPr/>
        </p:nvSpPr>
        <p:spPr>
          <a:xfrm>
            <a:off x="5923885" y="3227582"/>
            <a:ext cx="1923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instructor</a:t>
            </a:r>
          </a:p>
          <a:p>
            <a:r>
              <a:rPr lang="en-US" dirty="0"/>
              <a:t>Dimension table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A3AF74F-D86F-E047-A6DD-083DA8CEDD43}"/>
              </a:ext>
            </a:extLst>
          </p:cNvPr>
          <p:cNvSpPr txBox="1"/>
          <p:nvPr/>
        </p:nvSpPr>
        <p:spPr>
          <a:xfrm>
            <a:off x="9723532" y="1737106"/>
            <a:ext cx="1923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room</a:t>
            </a:r>
          </a:p>
          <a:p>
            <a:r>
              <a:rPr lang="en-US" dirty="0"/>
              <a:t>Dimension table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FA4CA67-8C06-C241-8A84-E589095A69DE}"/>
              </a:ext>
            </a:extLst>
          </p:cNvPr>
          <p:cNvSpPr txBox="1"/>
          <p:nvPr/>
        </p:nvSpPr>
        <p:spPr>
          <a:xfrm>
            <a:off x="9327958" y="4591122"/>
            <a:ext cx="1923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campus</a:t>
            </a:r>
          </a:p>
          <a:p>
            <a:r>
              <a:rPr lang="en-US" dirty="0"/>
              <a:t>Dimension table</a:t>
            </a:r>
          </a:p>
        </p:txBody>
      </p:sp>
    </p:spTree>
    <p:extLst>
      <p:ext uri="{BB962C8B-B14F-4D97-AF65-F5344CB8AC3E}">
        <p14:creationId xmlns:p14="http://schemas.microsoft.com/office/powerpoint/2010/main" val="131721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887E6CA-A9A0-DC4C-B587-994BC5612146}"/>
              </a:ext>
            </a:extLst>
          </p:cNvPr>
          <p:cNvGrpSpPr/>
          <p:nvPr/>
        </p:nvGrpSpPr>
        <p:grpSpPr>
          <a:xfrm>
            <a:off x="4988416" y="1590006"/>
            <a:ext cx="2008953" cy="671513"/>
            <a:chOff x="3214688" y="1200150"/>
            <a:chExt cx="2008953" cy="6715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F32E19F-5A3A-7740-AE19-109323A389DB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EE4137-AB86-2344-A0ED-836C490D76BB}"/>
                </a:ext>
              </a:extLst>
            </p:cNvPr>
            <p:cNvSpPr txBox="1"/>
            <p:nvPr/>
          </p:nvSpPr>
          <p:spPr>
            <a:xfrm>
              <a:off x="3300248" y="1351240"/>
              <a:ext cx="1044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time_key</a:t>
              </a:r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00C73D-61C6-2B4E-8BBF-C1056690C97E}"/>
              </a:ext>
            </a:extLst>
          </p:cNvPr>
          <p:cNvGrpSpPr/>
          <p:nvPr/>
        </p:nvGrpSpPr>
        <p:grpSpPr>
          <a:xfrm>
            <a:off x="4988416" y="2261518"/>
            <a:ext cx="2008953" cy="671513"/>
            <a:chOff x="3214688" y="1200150"/>
            <a:chExt cx="2008953" cy="67151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9760B36-B462-BA44-8FDA-7BAEEF95C955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2EB838-D690-D544-9BEB-62AB8EC30426}"/>
                </a:ext>
              </a:extLst>
            </p:cNvPr>
            <p:cNvSpPr txBox="1"/>
            <p:nvPr/>
          </p:nvSpPr>
          <p:spPr>
            <a:xfrm>
              <a:off x="3300248" y="1351240"/>
              <a:ext cx="1233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doctor_key</a:t>
              </a:r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6989049-C837-3342-ADD9-D6B7AE7E7916}"/>
              </a:ext>
            </a:extLst>
          </p:cNvPr>
          <p:cNvGrpSpPr/>
          <p:nvPr/>
        </p:nvGrpSpPr>
        <p:grpSpPr>
          <a:xfrm>
            <a:off x="4988416" y="2933029"/>
            <a:ext cx="2008953" cy="671513"/>
            <a:chOff x="3214688" y="1200150"/>
            <a:chExt cx="2008953" cy="67151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E1F46AC-AF40-AF4E-A5BE-8520845B2B29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5FB741-50ED-4249-B01B-FC9B6A9FD62C}"/>
                </a:ext>
              </a:extLst>
            </p:cNvPr>
            <p:cNvSpPr txBox="1"/>
            <p:nvPr/>
          </p:nvSpPr>
          <p:spPr>
            <a:xfrm>
              <a:off x="3300248" y="1351240"/>
              <a:ext cx="1287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patient_key</a:t>
              </a:r>
              <a:endParaRPr lang="en-US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B797C17-2081-3F42-B431-70ED9C4C879F}"/>
              </a:ext>
            </a:extLst>
          </p:cNvPr>
          <p:cNvSpPr/>
          <p:nvPr/>
        </p:nvSpPr>
        <p:spPr>
          <a:xfrm>
            <a:off x="4988416" y="3609806"/>
            <a:ext cx="2008953" cy="6715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5AB27E-BF79-8B43-9308-3D4BEDB16B4D}"/>
              </a:ext>
            </a:extLst>
          </p:cNvPr>
          <p:cNvSpPr/>
          <p:nvPr/>
        </p:nvSpPr>
        <p:spPr>
          <a:xfrm>
            <a:off x="4988416" y="4281318"/>
            <a:ext cx="2008953" cy="6715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8336D9-86D1-1542-A431-9FF6D8F1748D}"/>
              </a:ext>
            </a:extLst>
          </p:cNvPr>
          <p:cNvSpPr txBox="1"/>
          <p:nvPr/>
        </p:nvSpPr>
        <p:spPr>
          <a:xfrm>
            <a:off x="5073975" y="3740781"/>
            <a:ext cx="12358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count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6D4DC3-4809-0B47-AE83-50207A8ED446}"/>
              </a:ext>
            </a:extLst>
          </p:cNvPr>
          <p:cNvSpPr txBox="1"/>
          <p:nvPr/>
        </p:nvSpPr>
        <p:spPr>
          <a:xfrm>
            <a:off x="5073975" y="4398834"/>
            <a:ext cx="13348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charge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DEF09F9-5DC5-4843-BEA9-921266200B0A}"/>
              </a:ext>
            </a:extLst>
          </p:cNvPr>
          <p:cNvGrpSpPr/>
          <p:nvPr/>
        </p:nvGrpSpPr>
        <p:grpSpPr>
          <a:xfrm>
            <a:off x="1597280" y="4514840"/>
            <a:ext cx="2008953" cy="797421"/>
            <a:chOff x="3214688" y="1200150"/>
            <a:chExt cx="2008953" cy="79742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2CD7462-CE78-A443-A3F7-5EB707573479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5F54DF9-C0D8-904D-BE52-B87345A7EA28}"/>
                </a:ext>
              </a:extLst>
            </p:cNvPr>
            <p:cNvSpPr txBox="1"/>
            <p:nvPr/>
          </p:nvSpPr>
          <p:spPr>
            <a:xfrm>
              <a:off x="3300248" y="1351240"/>
              <a:ext cx="12872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patient_key</a:t>
              </a:r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5E02AD6-0FFF-8646-B903-4ED46E5090C9}"/>
              </a:ext>
            </a:extLst>
          </p:cNvPr>
          <p:cNvGrpSpPr/>
          <p:nvPr/>
        </p:nvGrpSpPr>
        <p:grpSpPr>
          <a:xfrm>
            <a:off x="1597280" y="5186352"/>
            <a:ext cx="2008953" cy="671513"/>
            <a:chOff x="3214688" y="1200150"/>
            <a:chExt cx="2008953" cy="67151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BF38116-A3BA-2E41-A2FD-CD066A6035F3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13679A6-1E25-7E4B-B9D1-FB3937E2F820}"/>
                </a:ext>
              </a:extLst>
            </p:cNvPr>
            <p:cNvSpPr txBox="1"/>
            <p:nvPr/>
          </p:nvSpPr>
          <p:spPr>
            <a:xfrm>
              <a:off x="3300248" y="1351240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F08C13E-5B45-FB42-B568-23DEA62627FC}"/>
              </a:ext>
            </a:extLst>
          </p:cNvPr>
          <p:cNvGrpSpPr/>
          <p:nvPr/>
        </p:nvGrpSpPr>
        <p:grpSpPr>
          <a:xfrm>
            <a:off x="1597280" y="5857863"/>
            <a:ext cx="2008953" cy="671513"/>
            <a:chOff x="3214688" y="1200150"/>
            <a:chExt cx="2008953" cy="67151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6CA5111-6951-B545-8220-DC612B516ADE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EEA4B8C-3AE1-0344-A06B-14B5ED057FE6}"/>
                </a:ext>
              </a:extLst>
            </p:cNvPr>
            <p:cNvSpPr txBox="1"/>
            <p:nvPr/>
          </p:nvSpPr>
          <p:spPr>
            <a:xfrm>
              <a:off x="3300248" y="1351240"/>
              <a:ext cx="14816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date_of_birth</a:t>
              </a:r>
              <a:endParaRPr 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59F795D-3B19-9246-AC0E-F43BF21B25DA}"/>
              </a:ext>
            </a:extLst>
          </p:cNvPr>
          <p:cNvGrpSpPr/>
          <p:nvPr/>
        </p:nvGrpSpPr>
        <p:grpSpPr>
          <a:xfrm>
            <a:off x="1197385" y="659080"/>
            <a:ext cx="2008953" cy="797421"/>
            <a:chOff x="3214688" y="1200150"/>
            <a:chExt cx="2008953" cy="79742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4FC6BDD-B9C1-AE45-828D-99498E379FBA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09E6D6C-17D3-724E-ADC6-10A8CEC7AC81}"/>
                </a:ext>
              </a:extLst>
            </p:cNvPr>
            <p:cNvSpPr txBox="1"/>
            <p:nvPr/>
          </p:nvSpPr>
          <p:spPr>
            <a:xfrm>
              <a:off x="3300248" y="1351240"/>
              <a:ext cx="1383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time_key</a:t>
              </a:r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ADB9A02-C250-3242-A8BF-27FBDA050A7F}"/>
              </a:ext>
            </a:extLst>
          </p:cNvPr>
          <p:cNvGrpSpPr/>
          <p:nvPr/>
        </p:nvGrpSpPr>
        <p:grpSpPr>
          <a:xfrm>
            <a:off x="1197385" y="1330592"/>
            <a:ext cx="2008953" cy="671513"/>
            <a:chOff x="3214688" y="1200150"/>
            <a:chExt cx="2008953" cy="67151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37A4DB8-0BF9-F749-B7C8-A7ED1FF61D06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4E0FF0A-C1C4-214D-B7C9-C4D2FB3B93A2}"/>
                </a:ext>
              </a:extLst>
            </p:cNvPr>
            <p:cNvSpPr txBox="1"/>
            <p:nvPr/>
          </p:nvSpPr>
          <p:spPr>
            <a:xfrm>
              <a:off x="3300248" y="1351240"/>
              <a:ext cx="517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day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348ECCE-BFFF-AF41-BD68-C85F23BD0142}"/>
              </a:ext>
            </a:extLst>
          </p:cNvPr>
          <p:cNvGrpSpPr/>
          <p:nvPr/>
        </p:nvGrpSpPr>
        <p:grpSpPr>
          <a:xfrm>
            <a:off x="1197385" y="2002103"/>
            <a:ext cx="2008953" cy="671513"/>
            <a:chOff x="3214688" y="1200150"/>
            <a:chExt cx="2008953" cy="67151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C160C36-146C-3F4A-B413-4F69A74E236E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0E13042-A6CF-DF46-86A6-D3D532C2D32A}"/>
                </a:ext>
              </a:extLst>
            </p:cNvPr>
            <p:cNvSpPr txBox="1"/>
            <p:nvPr/>
          </p:nvSpPr>
          <p:spPr>
            <a:xfrm>
              <a:off x="3300248" y="1351240"/>
              <a:ext cx="809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month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42E8C66-BC29-0A4E-A5AE-A883D67537DF}"/>
              </a:ext>
            </a:extLst>
          </p:cNvPr>
          <p:cNvGrpSpPr/>
          <p:nvPr/>
        </p:nvGrpSpPr>
        <p:grpSpPr>
          <a:xfrm>
            <a:off x="1197385" y="2673615"/>
            <a:ext cx="2008953" cy="797421"/>
            <a:chOff x="3214688" y="1200150"/>
            <a:chExt cx="2008953" cy="797421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DC2BAF2-3D0E-EF45-B1E9-17623E63EDF1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9F40CC4-54CD-D046-8845-51459CC1111D}"/>
                </a:ext>
              </a:extLst>
            </p:cNvPr>
            <p:cNvSpPr txBox="1"/>
            <p:nvPr/>
          </p:nvSpPr>
          <p:spPr>
            <a:xfrm>
              <a:off x="3300248" y="1351240"/>
              <a:ext cx="5922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year</a:t>
              </a:r>
            </a:p>
            <a:p>
              <a:endParaRPr lang="en-US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2BF20C0-BC90-6944-844D-0D16CB952EAF}"/>
              </a:ext>
            </a:extLst>
          </p:cNvPr>
          <p:cNvGrpSpPr/>
          <p:nvPr/>
        </p:nvGrpSpPr>
        <p:grpSpPr>
          <a:xfrm>
            <a:off x="8753906" y="1925763"/>
            <a:ext cx="2008953" cy="520423"/>
            <a:chOff x="3214688" y="1200150"/>
            <a:chExt cx="2008953" cy="671513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1AB9B5E-9833-BA4B-A219-046DFEC35306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CE26AAC-7231-C243-9F3F-89357FF44480}"/>
                </a:ext>
              </a:extLst>
            </p:cNvPr>
            <p:cNvSpPr txBox="1"/>
            <p:nvPr/>
          </p:nvSpPr>
          <p:spPr>
            <a:xfrm>
              <a:off x="3300248" y="1351240"/>
              <a:ext cx="1233094" cy="476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doctor_key</a:t>
              </a:r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739134F-1421-8A4E-8F35-B54CCED4874D}"/>
              </a:ext>
            </a:extLst>
          </p:cNvPr>
          <p:cNvGrpSpPr/>
          <p:nvPr/>
        </p:nvGrpSpPr>
        <p:grpSpPr>
          <a:xfrm>
            <a:off x="8753906" y="2443787"/>
            <a:ext cx="2008953" cy="590188"/>
            <a:chOff x="3214688" y="1200150"/>
            <a:chExt cx="2008953" cy="67151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6051669-54CB-BD4D-BC38-B528EBAD7707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F542878-826D-FC4B-ACAE-307C59420128}"/>
                </a:ext>
              </a:extLst>
            </p:cNvPr>
            <p:cNvSpPr txBox="1"/>
            <p:nvPr/>
          </p:nvSpPr>
          <p:spPr>
            <a:xfrm>
              <a:off x="3300248" y="1351240"/>
              <a:ext cx="716863" cy="4202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171FAA4-8E3B-CF40-A3BA-BB69BDD692C0}"/>
              </a:ext>
            </a:extLst>
          </p:cNvPr>
          <p:cNvGrpSpPr/>
          <p:nvPr/>
        </p:nvGrpSpPr>
        <p:grpSpPr>
          <a:xfrm>
            <a:off x="8753906" y="3052632"/>
            <a:ext cx="2008953" cy="520423"/>
            <a:chOff x="3214688" y="1200150"/>
            <a:chExt cx="2008953" cy="671513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73234B0-2B00-F945-991E-EDBAD464CA52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490FD7E-3A46-5444-8125-A93CA0BA8BE8}"/>
                </a:ext>
              </a:extLst>
            </p:cNvPr>
            <p:cNvSpPr txBox="1"/>
            <p:nvPr/>
          </p:nvSpPr>
          <p:spPr>
            <a:xfrm>
              <a:off x="3300248" y="1351240"/>
              <a:ext cx="1448282" cy="476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specialization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385DCCB-C67E-8A4E-A29E-0595F65A34BD}"/>
              </a:ext>
            </a:extLst>
          </p:cNvPr>
          <p:cNvGrpSpPr/>
          <p:nvPr/>
        </p:nvGrpSpPr>
        <p:grpSpPr>
          <a:xfrm>
            <a:off x="8753906" y="3581419"/>
            <a:ext cx="2008953" cy="520424"/>
            <a:chOff x="3214688" y="1200150"/>
            <a:chExt cx="2008953" cy="671513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36367CA-1541-4E40-AB4C-9DEB3EFB7344}"/>
                </a:ext>
              </a:extLst>
            </p:cNvPr>
            <p:cNvSpPr/>
            <p:nvPr/>
          </p:nvSpPr>
          <p:spPr>
            <a:xfrm>
              <a:off x="3214688" y="1200150"/>
              <a:ext cx="2008953" cy="67151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B4F4F07-3C73-3644-A011-8C620F381009}"/>
                </a:ext>
              </a:extLst>
            </p:cNvPr>
            <p:cNvSpPr txBox="1"/>
            <p:nvPr/>
          </p:nvSpPr>
          <p:spPr>
            <a:xfrm>
              <a:off x="3300248" y="1351240"/>
              <a:ext cx="1076705" cy="476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employer</a:t>
              </a:r>
            </a:p>
          </p:txBody>
        </p: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97374BA-8272-2A4C-8C09-F9A1AE2779C3}"/>
              </a:ext>
            </a:extLst>
          </p:cNvPr>
          <p:cNvCxnSpPr>
            <a:cxnSpLocks/>
            <a:stCxn id="45" idx="3"/>
            <a:endCxn id="4" idx="1"/>
          </p:cNvCxnSpPr>
          <p:nvPr/>
        </p:nvCxnSpPr>
        <p:spPr>
          <a:xfrm>
            <a:off x="3206338" y="994837"/>
            <a:ext cx="1782078" cy="930926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D4C5EC9-813C-CC4B-9948-AE291BF72501}"/>
              </a:ext>
            </a:extLst>
          </p:cNvPr>
          <p:cNvCxnSpPr>
            <a:cxnSpLocks/>
            <a:stCxn id="33" idx="3"/>
            <a:endCxn id="18" idx="1"/>
          </p:cNvCxnSpPr>
          <p:nvPr/>
        </p:nvCxnSpPr>
        <p:spPr>
          <a:xfrm flipV="1">
            <a:off x="3606233" y="3268786"/>
            <a:ext cx="1382183" cy="1581811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75B2F7F-63DA-3148-B56F-BD18CF10D607}"/>
              </a:ext>
            </a:extLst>
          </p:cNvPr>
          <p:cNvCxnSpPr>
            <a:cxnSpLocks/>
            <a:stCxn id="15" idx="3"/>
            <a:endCxn id="70" idx="1"/>
          </p:cNvCxnSpPr>
          <p:nvPr/>
        </p:nvCxnSpPr>
        <p:spPr>
          <a:xfrm flipV="1">
            <a:off x="6997369" y="2227524"/>
            <a:ext cx="1842097" cy="369751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89A5318-D69E-4845-B099-A81392F2CB2E}"/>
              </a:ext>
            </a:extLst>
          </p:cNvPr>
          <p:cNvSpPr txBox="1"/>
          <p:nvPr/>
        </p:nvSpPr>
        <p:spPr>
          <a:xfrm>
            <a:off x="1245605" y="60886"/>
            <a:ext cx="1923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</a:t>
            </a:r>
          </a:p>
          <a:p>
            <a:r>
              <a:rPr lang="en-US" dirty="0"/>
              <a:t>Dimension table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28CEE27-49C0-8048-B9AA-61473F7358F6}"/>
              </a:ext>
            </a:extLst>
          </p:cNvPr>
          <p:cNvSpPr txBox="1"/>
          <p:nvPr/>
        </p:nvSpPr>
        <p:spPr>
          <a:xfrm>
            <a:off x="1590531" y="3862753"/>
            <a:ext cx="1923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patient</a:t>
            </a:r>
          </a:p>
          <a:p>
            <a:r>
              <a:rPr lang="en-US" dirty="0"/>
              <a:t>Dimension table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FE83FB1-6858-F341-A9F0-5ACDC2B236E7}"/>
              </a:ext>
            </a:extLst>
          </p:cNvPr>
          <p:cNvSpPr txBox="1"/>
          <p:nvPr/>
        </p:nvSpPr>
        <p:spPr>
          <a:xfrm>
            <a:off x="4948858" y="797808"/>
            <a:ext cx="2441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doctor patient visits</a:t>
            </a:r>
          </a:p>
          <a:p>
            <a:r>
              <a:rPr lang="en-US" dirty="0"/>
              <a:t>Fact table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1B3216F-A72F-CF4E-895E-6E1443E3B80E}"/>
              </a:ext>
            </a:extLst>
          </p:cNvPr>
          <p:cNvSpPr txBox="1"/>
          <p:nvPr/>
        </p:nvSpPr>
        <p:spPr>
          <a:xfrm>
            <a:off x="8779447" y="1207873"/>
            <a:ext cx="1923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doctor</a:t>
            </a:r>
          </a:p>
          <a:p>
            <a:r>
              <a:rPr lang="en-US" dirty="0"/>
              <a:t>Dimension table</a:t>
            </a:r>
          </a:p>
        </p:txBody>
      </p:sp>
    </p:spTree>
    <p:extLst>
      <p:ext uri="{BB962C8B-B14F-4D97-AF65-F5344CB8AC3E}">
        <p14:creationId xmlns:p14="http://schemas.microsoft.com/office/powerpoint/2010/main" val="3854084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135</Words>
  <Application>Microsoft Macintosh PowerPoint</Application>
  <PresentationFormat>Widescreen</PresentationFormat>
  <Paragraphs>65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Blumberg, Kai - (kblumberg)</dc:creator>
  <cp:lastModifiedBy>Blumberg, Kai - (kblumberg)</cp:lastModifiedBy>
  <cp:revision>7</cp:revision>
  <dcterms:created xsi:type="dcterms:W3CDTF">2019-10-07T21:58:19Z</dcterms:created>
  <dcterms:modified xsi:type="dcterms:W3CDTF">2019-10-10T02:43:19Z</dcterms:modified>
</cp:coreProperties>
</file>