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746-8A51-B948-A27D-52E98EB7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C39B-A04F-4645-A261-87844B3A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6320-3F06-CA4E-B745-B76EF3AD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6FED-0EBF-B04C-85C4-6BD6919C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BC35-9915-D947-86B8-129BAAF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E7E-D002-2E40-8765-D54B8557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033C4-286F-2D43-A9DB-05596275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518F-6A4E-BF46-A457-594976C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4158-364A-8347-B614-1772E15C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FBF-6C98-A845-AFA3-9C82959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A8A71-16B7-264E-9CA0-1ADF5EDE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243B-4E71-F54F-BA29-13823A23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994E-879E-8D4F-AFA4-8C6E0D4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933-7ED8-994F-8C29-0739BBD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DE58-2DD5-4F46-88F5-6391F35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0F40-1AFD-314F-A9F1-B5E44302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FCC-E8AD-9D4F-826B-6AF80AC1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1B5C-45F6-1749-A3E2-1C4B28C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87A-76C2-6E40-B4F7-ACB1633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D377-F414-8046-A762-E363A61E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8BD3-28B6-1949-9EFB-4F906196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D6A7-6311-754E-A37B-7BF0A0B9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C7AE-4E06-8342-AC20-55FA2807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91C9-3A4F-0044-B08A-238679B0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F717-C62C-7946-8581-E0B8C28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F88-DBB5-5E4B-87E0-5C129251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0CF-48B0-264A-A9A8-4405CC841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36BE-50E7-1F4B-90D7-CD724B95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C4BC-9666-4D40-8B37-66F86F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B242-0FC8-8840-8250-ED5DFDC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CC0A-9215-134F-AF30-5B26D0A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42B0-554C-8C4A-94F7-2A2D9AA4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F9AB-9265-4949-90A6-5C28E7F0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7F6CD-98EB-8E46-86F8-AA2DDBDC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1496-DD9D-7340-89C0-D6EE483D1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56664-A70F-ED47-A5C3-F10F0FDE9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F8B5B-3717-9A4B-8D24-78808DF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0BAEE-7171-2A49-8B08-E2948E57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28D7-CF72-1748-8CAE-2E2B14BD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549D-3967-334B-B5F3-57E21A0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6737C-FC5C-A64F-AECC-AEA5F4D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0B18D-56EB-024F-B222-7F42876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68192-9881-7B46-9DAA-3CA56E0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12C6E-D6A0-884B-9FCE-4F2364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E282-A6B7-EE4C-AE62-F3C328E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4163-D1F6-C64D-AC9A-45828378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05BD-754B-D949-B1B7-22F53E6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AF36-0D30-F242-83CF-B84A33C8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251F-1508-9A4E-84CD-945DE30F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873C-B7F0-154B-B5C5-72FFC2B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3ED4-121A-B74D-8501-610181E7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532E8-691D-7D4C-9C06-FCB2BB0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8EB-EE2C-1648-96C7-03F3C809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BF838-E0A9-F84F-A66A-3C72E0EE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35A9-694E-9C49-BA0E-D3AA128E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5ECC-2482-AA4B-A4F0-0057978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76D9-4AA7-D64D-9046-0E45A4B7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7FA0B-93A1-1A44-B8F6-FE8EC31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50E4B-9D16-0C44-9E2D-08BAE62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AC8E-A673-7341-BF1B-A1156C4A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BBEF-3164-B54E-837A-F1758215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65FD-A4CC-A342-84F7-7DEF60C10B5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42D6-05BB-8440-973E-DD1C7ECE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C771-844E-5742-A161-92DB0E95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87E6CA-A9A0-DC4C-B587-994BC5612146}"/>
              </a:ext>
            </a:extLst>
          </p:cNvPr>
          <p:cNvGrpSpPr/>
          <p:nvPr/>
        </p:nvGrpSpPr>
        <p:grpSpPr>
          <a:xfrm>
            <a:off x="3159616" y="1267277"/>
            <a:ext cx="2008953" cy="671513"/>
            <a:chOff x="3214688" y="1200150"/>
            <a:chExt cx="2008953" cy="671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E19F-5A3A-7740-AE19-109323A389D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EE4137-AB86-2344-A0ED-836C490D76BB}"/>
                </a:ext>
              </a:extLst>
            </p:cNvPr>
            <p:cNvSpPr txBox="1"/>
            <p:nvPr/>
          </p:nvSpPr>
          <p:spPr>
            <a:xfrm>
              <a:off x="3300248" y="1351240"/>
              <a:ext cx="133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0C73D-61C6-2B4E-8BBF-C1056690C97E}"/>
              </a:ext>
            </a:extLst>
          </p:cNvPr>
          <p:cNvGrpSpPr/>
          <p:nvPr/>
        </p:nvGrpSpPr>
        <p:grpSpPr>
          <a:xfrm>
            <a:off x="3159616" y="1938789"/>
            <a:ext cx="2008953" cy="671513"/>
            <a:chOff x="3214688" y="1200150"/>
            <a:chExt cx="2008953" cy="6715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760B36-B462-BA44-8FDA-7BAEEF95C95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EB838-D690-D544-9BEB-62AB8EC30426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89049-C837-3342-ADD9-D6B7AE7E7916}"/>
              </a:ext>
            </a:extLst>
          </p:cNvPr>
          <p:cNvGrpSpPr/>
          <p:nvPr/>
        </p:nvGrpSpPr>
        <p:grpSpPr>
          <a:xfrm>
            <a:off x="3159616" y="2610300"/>
            <a:ext cx="2008953" cy="671513"/>
            <a:chOff x="3214688" y="1200150"/>
            <a:chExt cx="2008953" cy="6715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F46AC-AF40-AF4E-A5BE-8520845B2B2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FB741-50ED-4249-B01B-FC9B6A9FD62C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060D9C-539A-B543-9634-696DEB71D576}"/>
              </a:ext>
            </a:extLst>
          </p:cNvPr>
          <p:cNvGrpSpPr/>
          <p:nvPr/>
        </p:nvGrpSpPr>
        <p:grpSpPr>
          <a:xfrm>
            <a:off x="3159616" y="3281812"/>
            <a:ext cx="2008953" cy="671513"/>
            <a:chOff x="3214688" y="1200150"/>
            <a:chExt cx="2008953" cy="6715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FDAC68-976D-B248-B31B-E445C30C2588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D79C13-1BDA-524A-90C1-8D97C3FCE9F9}"/>
                </a:ext>
              </a:extLst>
            </p:cNvPr>
            <p:cNvSpPr txBox="1"/>
            <p:nvPr/>
          </p:nvSpPr>
          <p:spPr>
            <a:xfrm>
              <a:off x="3300248" y="1351240"/>
              <a:ext cx="15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97C17-2081-3F42-B431-70ED9C4C879F}"/>
              </a:ext>
            </a:extLst>
          </p:cNvPr>
          <p:cNvSpPr/>
          <p:nvPr/>
        </p:nvSpPr>
        <p:spPr>
          <a:xfrm>
            <a:off x="3159616" y="3973439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AB27E-BF79-8B43-9308-3D4BEDB16B4D}"/>
              </a:ext>
            </a:extLst>
          </p:cNvPr>
          <p:cNvSpPr/>
          <p:nvPr/>
        </p:nvSpPr>
        <p:spPr>
          <a:xfrm>
            <a:off x="3159616" y="4644951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336D9-86D1-1542-A431-9FF6D8F1748D}"/>
              </a:ext>
            </a:extLst>
          </p:cNvPr>
          <p:cNvSpPr txBox="1"/>
          <p:nvPr/>
        </p:nvSpPr>
        <p:spPr>
          <a:xfrm>
            <a:off x="3245175" y="4104414"/>
            <a:ext cx="1235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D4DC3-4809-0B47-AE83-50207A8ED446}"/>
              </a:ext>
            </a:extLst>
          </p:cNvPr>
          <p:cNvSpPr txBox="1"/>
          <p:nvPr/>
        </p:nvSpPr>
        <p:spPr>
          <a:xfrm>
            <a:off x="3245175" y="4762467"/>
            <a:ext cx="1334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avg_grade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EF09F9-5DC5-4843-BEA9-921266200B0A}"/>
              </a:ext>
            </a:extLst>
          </p:cNvPr>
          <p:cNvGrpSpPr/>
          <p:nvPr/>
        </p:nvGrpSpPr>
        <p:grpSpPr>
          <a:xfrm>
            <a:off x="315304" y="4269655"/>
            <a:ext cx="2008953" cy="797421"/>
            <a:chOff x="3214688" y="1200150"/>
            <a:chExt cx="2008953" cy="797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CD7462-CE78-A443-A3F7-5EB70757347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54DF9-C0D8-904D-BE52-B87345A7EA28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E02AD6-0FFF-8646-B903-4ED46E5090C9}"/>
              </a:ext>
            </a:extLst>
          </p:cNvPr>
          <p:cNvGrpSpPr/>
          <p:nvPr/>
        </p:nvGrpSpPr>
        <p:grpSpPr>
          <a:xfrm>
            <a:off x="315304" y="4941167"/>
            <a:ext cx="2008953" cy="671513"/>
            <a:chOff x="3214688" y="1200150"/>
            <a:chExt cx="2008953" cy="671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38116-A3BA-2E41-A2FD-CD066A6035F3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3679A6-1E25-7E4B-B9D1-FB3937E2F820}"/>
                </a:ext>
              </a:extLst>
            </p:cNvPr>
            <p:cNvSpPr txBox="1"/>
            <p:nvPr/>
          </p:nvSpPr>
          <p:spPr>
            <a:xfrm>
              <a:off x="3300248" y="1351240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year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8C13E-5B45-FB42-B568-23DEA62627FC}"/>
              </a:ext>
            </a:extLst>
          </p:cNvPr>
          <p:cNvGrpSpPr/>
          <p:nvPr/>
        </p:nvGrpSpPr>
        <p:grpSpPr>
          <a:xfrm>
            <a:off x="315304" y="5612678"/>
            <a:ext cx="2008953" cy="671513"/>
            <a:chOff x="3214688" y="1200150"/>
            <a:chExt cx="2008953" cy="6715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111-6951-B545-8220-DC612B516AD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EA4B8C-3AE1-0344-A06B-14B5ED057FE6}"/>
                </a:ext>
              </a:extLst>
            </p:cNvPr>
            <p:cNvSpPr txBox="1"/>
            <p:nvPr/>
          </p:nvSpPr>
          <p:spPr>
            <a:xfrm>
              <a:off x="3300248" y="135124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season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9F795D-3B19-9246-AC0E-F43BF21B25DA}"/>
              </a:ext>
            </a:extLst>
          </p:cNvPr>
          <p:cNvGrpSpPr/>
          <p:nvPr/>
        </p:nvGrpSpPr>
        <p:grpSpPr>
          <a:xfrm>
            <a:off x="277557" y="558440"/>
            <a:ext cx="2008953" cy="797421"/>
            <a:chOff x="3214688" y="1200150"/>
            <a:chExt cx="2008953" cy="797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FC6BDD-B9C1-AE45-828D-99498E379FBA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9E6D6C-17D3-724E-ADC6-10A8CEC7AC81}"/>
                </a:ext>
              </a:extLst>
            </p:cNvPr>
            <p:cNvSpPr txBox="1"/>
            <p:nvPr/>
          </p:nvSpPr>
          <p:spPr>
            <a:xfrm>
              <a:off x="3300248" y="1351240"/>
              <a:ext cx="138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B9A02-C250-3242-A8BF-27FBDA050A7F}"/>
              </a:ext>
            </a:extLst>
          </p:cNvPr>
          <p:cNvGrpSpPr/>
          <p:nvPr/>
        </p:nvGrpSpPr>
        <p:grpSpPr>
          <a:xfrm>
            <a:off x="277557" y="1229952"/>
            <a:ext cx="2008953" cy="671513"/>
            <a:chOff x="3214688" y="1200150"/>
            <a:chExt cx="2008953" cy="6715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A4DB8-0BF9-F749-B7C8-A7ED1FF61D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0FF0A-C1C4-214D-B7C9-C4D2FB3B93A2}"/>
                </a:ext>
              </a:extLst>
            </p:cNvPr>
            <p:cNvSpPr txBox="1"/>
            <p:nvPr/>
          </p:nvSpPr>
          <p:spPr>
            <a:xfrm>
              <a:off x="3300248" y="135124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student_id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8ECCE-BFFF-AF41-BD68-C85F23BD0142}"/>
              </a:ext>
            </a:extLst>
          </p:cNvPr>
          <p:cNvGrpSpPr/>
          <p:nvPr/>
        </p:nvGrpSpPr>
        <p:grpSpPr>
          <a:xfrm>
            <a:off x="277557" y="1901463"/>
            <a:ext cx="2008953" cy="671513"/>
            <a:chOff x="3214688" y="1200150"/>
            <a:chExt cx="2008953" cy="671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160C36-146C-3F4A-B413-4F69A74E236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13042-A6CF-DF46-86A6-D3D532C2D32A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E8C66-BC29-0A4E-A5AE-A883D67537DF}"/>
              </a:ext>
            </a:extLst>
          </p:cNvPr>
          <p:cNvGrpSpPr/>
          <p:nvPr/>
        </p:nvGrpSpPr>
        <p:grpSpPr>
          <a:xfrm>
            <a:off x="277557" y="2572975"/>
            <a:ext cx="2008953" cy="797421"/>
            <a:chOff x="3214688" y="1200150"/>
            <a:chExt cx="2008953" cy="797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C2BAF2-3D0E-EF45-B1E9-17623E63EDF1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F40CC4-54CD-D046-8845-51459CC1111D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2019D7-7FED-824B-9E1D-A915583E7D71}"/>
              </a:ext>
            </a:extLst>
          </p:cNvPr>
          <p:cNvGrpSpPr/>
          <p:nvPr/>
        </p:nvGrpSpPr>
        <p:grpSpPr>
          <a:xfrm>
            <a:off x="5971026" y="3892501"/>
            <a:ext cx="2008953" cy="581245"/>
            <a:chOff x="3214688" y="1200150"/>
            <a:chExt cx="2008953" cy="79742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B673CF-1897-E84E-8B07-808281B08CB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15B58C-53D2-3E4E-AB7C-89D127FCC3A5}"/>
                </a:ext>
              </a:extLst>
            </p:cNvPr>
            <p:cNvSpPr txBox="1"/>
            <p:nvPr/>
          </p:nvSpPr>
          <p:spPr>
            <a:xfrm>
              <a:off x="3300248" y="1351240"/>
              <a:ext cx="15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28E529-5A1A-CF4A-899E-2F2DE0B666A3}"/>
              </a:ext>
            </a:extLst>
          </p:cNvPr>
          <p:cNvGrpSpPr/>
          <p:nvPr/>
        </p:nvGrpSpPr>
        <p:grpSpPr>
          <a:xfrm>
            <a:off x="5971026" y="4347837"/>
            <a:ext cx="2008953" cy="486845"/>
            <a:chOff x="3214688" y="1200150"/>
            <a:chExt cx="2008953" cy="7974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33AE1A-3F0A-2F4E-B404-B1D0342B5AC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9393F1-6CBB-E449-A1FE-ACFD29191CAD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D45572-388E-9044-AF83-A2A4CC22715B}"/>
              </a:ext>
            </a:extLst>
          </p:cNvPr>
          <p:cNvGrpSpPr/>
          <p:nvPr/>
        </p:nvGrpSpPr>
        <p:grpSpPr>
          <a:xfrm>
            <a:off x="5971026" y="4778781"/>
            <a:ext cx="2008953" cy="490590"/>
            <a:chOff x="3214688" y="1200150"/>
            <a:chExt cx="2008953" cy="67151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4DA67B-F80A-1246-8AA1-059A1B76F62C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C233AB-570B-B34D-9A0C-7434977FDF7A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B1E037-D470-264C-AB61-6DB7379DDBB4}"/>
              </a:ext>
            </a:extLst>
          </p:cNvPr>
          <p:cNvGrpSpPr/>
          <p:nvPr/>
        </p:nvGrpSpPr>
        <p:grpSpPr>
          <a:xfrm>
            <a:off x="5971025" y="5290341"/>
            <a:ext cx="2008953" cy="486254"/>
            <a:chOff x="3214688" y="1200150"/>
            <a:chExt cx="2008953" cy="6715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646288-5D7B-AC48-9610-2145E6C911E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755363-D192-C34D-9BC8-4660B5434389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BF20C0-BC90-6944-844D-0D16CB952EAF}"/>
              </a:ext>
            </a:extLst>
          </p:cNvPr>
          <p:cNvGrpSpPr/>
          <p:nvPr/>
        </p:nvGrpSpPr>
        <p:grpSpPr>
          <a:xfrm>
            <a:off x="6161313" y="821545"/>
            <a:ext cx="2008953" cy="520423"/>
            <a:chOff x="3214688" y="1200150"/>
            <a:chExt cx="2008953" cy="6715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AB9B5E-9833-BA4B-A219-046DFEC353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E26AAC-7231-C243-9F3F-89357FF44480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39134F-1421-8A4E-8F35-B54CCED4874D}"/>
              </a:ext>
            </a:extLst>
          </p:cNvPr>
          <p:cNvGrpSpPr/>
          <p:nvPr/>
        </p:nvGrpSpPr>
        <p:grpSpPr>
          <a:xfrm>
            <a:off x="6161313" y="1339569"/>
            <a:ext cx="2008953" cy="590188"/>
            <a:chOff x="3214688" y="1200150"/>
            <a:chExt cx="2008953" cy="6715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051669-54CB-BD4D-BC38-B528EBAD7707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542878-826D-FC4B-ACAE-307C59420128}"/>
                </a:ext>
              </a:extLst>
            </p:cNvPr>
            <p:cNvSpPr txBox="1"/>
            <p:nvPr/>
          </p:nvSpPr>
          <p:spPr>
            <a:xfrm>
              <a:off x="3300248" y="1351240"/>
              <a:ext cx="109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course_id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FAA4-8E3B-CF40-A3BA-BB69BDD692C0}"/>
              </a:ext>
            </a:extLst>
          </p:cNvPr>
          <p:cNvGrpSpPr/>
          <p:nvPr/>
        </p:nvGrpSpPr>
        <p:grpSpPr>
          <a:xfrm>
            <a:off x="6161313" y="1948414"/>
            <a:ext cx="2008953" cy="520423"/>
            <a:chOff x="3214688" y="1200150"/>
            <a:chExt cx="2008953" cy="6715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3234B0-2B00-F945-991E-EDBAD464CA5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90FD7E-3A46-5444-8125-A93CA0BA8BE8}"/>
                </a:ext>
              </a:extLst>
            </p:cNvPr>
            <p:cNvSpPr txBox="1"/>
            <p:nvPr/>
          </p:nvSpPr>
          <p:spPr>
            <a:xfrm>
              <a:off x="3300248" y="1351240"/>
              <a:ext cx="13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department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5DCCB-C67E-8A4E-A29E-0595F65A34BD}"/>
              </a:ext>
            </a:extLst>
          </p:cNvPr>
          <p:cNvGrpSpPr/>
          <p:nvPr/>
        </p:nvGrpSpPr>
        <p:grpSpPr>
          <a:xfrm>
            <a:off x="6161313" y="2477201"/>
            <a:ext cx="2008953" cy="520424"/>
            <a:chOff x="3214688" y="1200150"/>
            <a:chExt cx="2008953" cy="6715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6367CA-1541-4E40-AB4C-9DEB3EFB7344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4F4F07-3C73-3644-A011-8C620F381009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0D5DC9A-E01C-604A-ACF1-902915AE88C7}"/>
              </a:ext>
            </a:extLst>
          </p:cNvPr>
          <p:cNvGrpSpPr/>
          <p:nvPr/>
        </p:nvGrpSpPr>
        <p:grpSpPr>
          <a:xfrm>
            <a:off x="9723532" y="2421885"/>
            <a:ext cx="2260720" cy="690228"/>
            <a:chOff x="3214688" y="1200150"/>
            <a:chExt cx="2008953" cy="79742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CA53F3-C52D-CB4F-8588-CAA54B3EBCD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C7028C-4D12-9D40-8A0B-7AF048CA0730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A8FAF3-EBBC-564B-A53D-50304F6BA97C}"/>
              </a:ext>
            </a:extLst>
          </p:cNvPr>
          <p:cNvGrpSpPr/>
          <p:nvPr/>
        </p:nvGrpSpPr>
        <p:grpSpPr>
          <a:xfrm>
            <a:off x="9360773" y="5297628"/>
            <a:ext cx="2008953" cy="598171"/>
            <a:chOff x="3214688" y="1200150"/>
            <a:chExt cx="2008953" cy="797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6DED31A-D30A-7A4E-8815-2FC25A6BC52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D04A66-BC96-734B-967C-AF79D69CA500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127DC6-4799-424A-BA9D-F45DEBCFD24E}"/>
              </a:ext>
            </a:extLst>
          </p:cNvPr>
          <p:cNvGrpSpPr/>
          <p:nvPr/>
        </p:nvGrpSpPr>
        <p:grpSpPr>
          <a:xfrm>
            <a:off x="9360773" y="5795217"/>
            <a:ext cx="2008953" cy="468265"/>
            <a:chOff x="3214688" y="1200150"/>
            <a:chExt cx="2008953" cy="71513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E51741-3F4C-2344-ADF9-E700BB7CCD2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4499C-92E2-144E-B3A0-8E6ACEE1177E}"/>
                </a:ext>
              </a:extLst>
            </p:cNvPr>
            <p:cNvSpPr txBox="1"/>
            <p:nvPr/>
          </p:nvSpPr>
          <p:spPr>
            <a:xfrm>
              <a:off x="3300248" y="1351241"/>
              <a:ext cx="716863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3D1E97-983A-CD47-9D26-C80297A888BE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8170266" y="2712508"/>
            <a:ext cx="1553266" cy="2490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7374BA-8272-2A4C-8C09-F9A1AE2779C3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286510" y="894197"/>
            <a:ext cx="873106" cy="70883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D4C5EC9-813C-CC4B-9948-AE291BF72501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2324257" y="2946057"/>
            <a:ext cx="835359" cy="165935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5B2F7F-63DA-3148-B56F-BD18CF10D60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5168569" y="1081757"/>
            <a:ext cx="1078304" cy="119278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E2AC76-DBAC-1242-B18B-F028EE26ADE6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5168569" y="3617569"/>
            <a:ext cx="802457" cy="51966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1404FE-25DC-FE4C-BED9-D68BCF402139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>
          <a:xfrm>
            <a:off x="7979978" y="5533468"/>
            <a:ext cx="1380795" cy="1602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915A98-9769-2149-AD62-88671086AFB3}"/>
              </a:ext>
            </a:extLst>
          </p:cNvPr>
          <p:cNvGrpSpPr/>
          <p:nvPr/>
        </p:nvGrpSpPr>
        <p:grpSpPr>
          <a:xfrm>
            <a:off x="9723532" y="3003130"/>
            <a:ext cx="2260720" cy="777111"/>
            <a:chOff x="3214688" y="1200150"/>
            <a:chExt cx="2008953" cy="89779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7F66F0F-2E80-2742-8441-8C5D2C562C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8A0829A-910A-AB48-AD0B-DE1652103011}"/>
                </a:ext>
              </a:extLst>
            </p:cNvPr>
            <p:cNvSpPr txBox="1"/>
            <p:nvPr/>
          </p:nvSpPr>
          <p:spPr>
            <a:xfrm>
              <a:off x="3300248" y="1351240"/>
              <a:ext cx="1377304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room_number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70983FC-DA45-514F-8D48-BCE726C1A84A}"/>
              </a:ext>
            </a:extLst>
          </p:cNvPr>
          <p:cNvGrpSpPr/>
          <p:nvPr/>
        </p:nvGrpSpPr>
        <p:grpSpPr>
          <a:xfrm>
            <a:off x="9723532" y="3570884"/>
            <a:ext cx="2260720" cy="777111"/>
            <a:chOff x="3214688" y="1200150"/>
            <a:chExt cx="2008953" cy="89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B2B3C7F-FBC9-A14A-B184-BEE26B2A134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198E92-00BC-D942-BE9C-534156C51873}"/>
                </a:ext>
              </a:extLst>
            </p:cNvPr>
            <p:cNvSpPr txBox="1"/>
            <p:nvPr/>
          </p:nvSpPr>
          <p:spPr>
            <a:xfrm>
              <a:off x="3300248" y="1351240"/>
              <a:ext cx="835033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building</a:t>
              </a:r>
            </a:p>
            <a:p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C46944-A85A-E64E-BE5A-97B8B2071E7B}"/>
              </a:ext>
            </a:extLst>
          </p:cNvPr>
          <p:cNvGrpSpPr/>
          <p:nvPr/>
        </p:nvGrpSpPr>
        <p:grpSpPr>
          <a:xfrm>
            <a:off x="9360772" y="6246731"/>
            <a:ext cx="2008953" cy="468265"/>
            <a:chOff x="3214688" y="1200150"/>
            <a:chExt cx="2008953" cy="71513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DD094-BC88-F340-82B4-8335EBD51F4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913C0E-935F-134F-8431-502E5D4D3DA3}"/>
                </a:ext>
              </a:extLst>
            </p:cNvPr>
            <p:cNvSpPr txBox="1"/>
            <p:nvPr/>
          </p:nvSpPr>
          <p:spPr>
            <a:xfrm>
              <a:off x="3300248" y="1351241"/>
              <a:ext cx="937244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89A5318-D69E-4845-B099-A81392F2CB2E}"/>
              </a:ext>
            </a:extLst>
          </p:cNvPr>
          <p:cNvSpPr txBox="1"/>
          <p:nvPr/>
        </p:nvSpPr>
        <p:spPr>
          <a:xfrm>
            <a:off x="237999" y="-2208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CEE27-49C0-8048-B9AA-61473F7358F6}"/>
              </a:ext>
            </a:extLst>
          </p:cNvPr>
          <p:cNvSpPr txBox="1"/>
          <p:nvPr/>
        </p:nvSpPr>
        <p:spPr>
          <a:xfrm>
            <a:off x="308555" y="3617568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semester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E83FB1-6858-F341-A9F0-5ACDC2B236E7}"/>
              </a:ext>
            </a:extLst>
          </p:cNvPr>
          <p:cNvSpPr txBox="1"/>
          <p:nvPr/>
        </p:nvSpPr>
        <p:spPr>
          <a:xfrm>
            <a:off x="3120058" y="47507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University</a:t>
            </a:r>
          </a:p>
          <a:p>
            <a:r>
              <a:rPr lang="en-US" dirty="0"/>
              <a:t>Fact table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B3216F-A72F-CF4E-895E-6E1443E3B80E}"/>
              </a:ext>
            </a:extLst>
          </p:cNvPr>
          <p:cNvSpPr txBox="1"/>
          <p:nvPr/>
        </p:nvSpPr>
        <p:spPr>
          <a:xfrm>
            <a:off x="6186854" y="10365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967F36-8066-A440-83F8-0A783F5FC1C7}"/>
              </a:ext>
            </a:extLst>
          </p:cNvPr>
          <p:cNvSpPr txBox="1"/>
          <p:nvPr/>
        </p:nvSpPr>
        <p:spPr>
          <a:xfrm>
            <a:off x="5923885" y="322758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instructor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A3AF74F-D86F-E047-A6DD-083DA8CEDD43}"/>
              </a:ext>
            </a:extLst>
          </p:cNvPr>
          <p:cNvSpPr txBox="1"/>
          <p:nvPr/>
        </p:nvSpPr>
        <p:spPr>
          <a:xfrm>
            <a:off x="9723532" y="1737106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room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A4CA67-8C06-C241-8A84-E589095A69DE}"/>
              </a:ext>
            </a:extLst>
          </p:cNvPr>
          <p:cNvSpPr txBox="1"/>
          <p:nvPr/>
        </p:nvSpPr>
        <p:spPr>
          <a:xfrm>
            <a:off x="9327958" y="459112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</a:t>
            </a:r>
          </a:p>
          <a:p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13172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Blumberg, Kai - (kblumberg)</dc:creator>
  <cp:lastModifiedBy>Blumberg, Kai - (kblumberg)</cp:lastModifiedBy>
  <cp:revision>5</cp:revision>
  <dcterms:created xsi:type="dcterms:W3CDTF">2019-10-07T21:58:19Z</dcterms:created>
  <dcterms:modified xsi:type="dcterms:W3CDTF">2019-10-07T23:23:42Z</dcterms:modified>
</cp:coreProperties>
</file>