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Welcome back to Week 2 of Deploying Edge AI
- In our last session, we explored model architecture optimization techniques
- Today we'll dive deep into ONNX Runtime's optimization capabilities
- These optimizations can dramatically improve performance without changing model architecture
- By the end of this session, you'll be able to create comprehensive optimization pipelines
- We'll see how ONNX-specific optimizations complement the techniques from Session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Static and dynamic quantization serve different use cases
- Static quantization characteristics:
  - Requires calibration data
  - Fixed quantization parameters
  - Fastest inference (no runtime calculation)
  - Best when input distribution is known and stable
  - Ideal for production deployments
- Dynamic quantization characteristics:
  - No calibration needed
  - Computes parameters per batch
  - Small runtime overhead
  - Adapts to input distribution
  - Good for models with varying inputs
- Key differences in implementation:
  - Static needs representative calibration data
  - Dynamic only quantizes weights statically
  - Static typically gives better performance
  - Dynamic is more flexible
- Advanced options:
  - reduce_range: Uses 7-bit for better accuracy
  - per_channel: Different scales per conv channel
  - ActivationSymmetric: Forces symmetric quantization
- Selection criteria:
  - Deployment constraints
  - Input variability
  - Accuracy requirements
  - Development time
- Can also use hybrid approaches for different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Advanced calibration can significantly improve quantization quality
- Data augmentation during calibration:
  - Helps capture input variability
  - Improves robustness to input variations
  - Particularly important for edge deployment
  - Simple augmentations often sufficient
- Different calibration methods have different strengths:
  - MinMax: Fast, works well for uniform distributions
  - Entropy: Minimizes information loss, good for accuracy
  - Percentile: Robust to outliers, good for real-world data
  - KL-Divergence: Balances range coverage and precision
- Advanced calibration options:
  - CalibTensorRangeSymmetric: Forces symmetric ranges
  - CalibMovingAverage: Smooths calibration statistics
  - CalibMovingAverageConstant: Controls smoothing (0.9-0.99)
- Best practices for calibration:
  - Use representative data covering edge cases
  - Include difficult examples
  - Validate on separate test set
  - Compare multiple methods
- Calibration dataset size:
  - 100-1000 samples usually sufficient
  - More samples for high variability
  - Diminishing returns beyond 1000
- Monitor calibration quality through test metrics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Mixed precision quantization balances accuracy and performance
- Not all layers respond equally to quantization:
  - First/last layers often most sensitive
  - Attention mechanisms need careful handling
  - Depthwise convolutions may need higher precision
  - Batch normalization parameters often stay FP32
- Layer sensitivity analysis is crucial:
  - Quantize one layer at a time
  - Measure accuracy impact
  - Build sensitivity map
  - Use threshold to decide quantization
- Implementation strategies:
  - Exclude sensitive nodes from quantization
  - Use different bit widths for different layers
  - Keep critical paths in higher precision
  - Quantize bulk of computation
- Advanced mixed precision options:
  - INT8 for most layers, INT16 for sensitive
  - FP16 for extremely sensitive operations
  - Dynamic quantization for variable layers
  - Per-channel for convolutions, per-tensor for FC
- Practical guidelines:
  - Start conservative, increase aggressiveness
  - Monitor accuracy continuously
  - 90% of benefit from quantizing 90% of ops
  - Focus on computational bottlenecks
- This approach often achieves near-FP32 accuracy with INT8 speed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Operator fusion and memory optimization are crucial for edge performance
- These techniques reduce memory bandwidth requirements
- Particularly important for memory-constrained edge devices
- We'll explore both automatic and custom fusion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Operator fusion is one of the most impactful optimizations
- Memory bandwidth is often the limiting factor:
  - Modern CPUs can compute faster than memory can feed data
  - Each intermediate tensor requires memory read/write
  - Fusion keeps values in registers/cache
- Kernel launch overhead matters for edge:
  - Each operation has setup cost
  - Significant for small tensors
  - Fusion dramatically reduces total overhead
- Common fusion patterns in ONNX Runtime:
  - Conv+BN+Activation: Universal in CNNs
  - MatMul+Add+Activation: Common in transformers
  - Normalization sequences: LayerNorm, InstanceNorm
  - Elementwise sequences: Add+Mul+Add
- The examples show typical improvements:
  - Conv+BN+ReLU: 3x memory bandwidth reduction
  - Attention: Can be 10x faster when fused
- Fusion also enables better optimization:
  - Compiler can optimize across operations
  - Shared memory access patterns
  - Better instruction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Runtime includes sophisticated fusion capabilities
- Transformer-specific optimizations are particularly powerful:
  - Attention fusion: Combines Q,K,V projections and attention
  - LayerNorm fusion: Merges normalization with adjacent ops
  - Gelu/FastGelu fusion: Optimizes activation functions
  - SkipLayerNorm: Fuses residual connections
- The optimizer detects and applies fusions automatically:
  - Analyzes model structure
  - Identifies fusion opportunities
  - Validates correctness
  - Applies transformations
- Different model types have specific optimizations:
  - BERT: Attention, LayerNorm, Gelu fusions
  - GPT-2: Similar plus causal attention
  - T5: Encoder-decoder specific patterns
  - Custom models: May need manual fusion
- Fusion statistics help understand impact:
  - Number of operations reduced
  - Memory savings estimates
  - Performance improvement potential
- Important settings:
  - opt_level controls aggressiveness
  - use_gpu=False ensures CPU-specific optimizations
  - only_onnxruntime avoids external dependencies
- Always validate fused models maintain accuracy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Custom operators enable domain-specific optimizations
- Use cases for custom operators:
  - Fusing complex patterns not recognized by ONNX Runtime
  - Hardware-specific optimizations
  - Novel architectures with unique operations
  - Performance-critical paths
- Implementation approaches:
  - Python: Good for prototyping, slower execution
  - C++: Production performance, more complex
  - Can start with Python, move to C++ if beneficial
- The Swish example shows a simple custom activation:
  - Common in modern architectures
  - Can be optimized with approximations
  - Fusing prevents intermediate tensor
- Grouped convolution fusion is more complex:
  - Identifies parallel convolution patterns
  - Combines into single efficient operation
  - Common in inception-style architectures
- Best practices:
  - Validate numerical accuracy
  - Benchmark against unfused version
  - Consider maintenance burden
  - Document custom operations well
- When to create custom ops:
  - Repeated patterns taking significant time
  - ONNX Runtime doesn't recognize the pattern
  - Hardware-specific optimization opportunity
  - Clear performance benefit justifies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Memory access patterns critically impact CPU performance
- Data layout optimization:
  - NCHW (channels first) vs NHWC (channels last)
  - CPU caches work better with NHWC for convolutions
  - Reduces cache misses and improves vectorization
  - ONNX Runtime can transform layouts automatically
- Memory pool configuration:
  - Reduces allocation overhead
  - Reuses memory buffers across operations
  - Arena allocator minimizes fragmentation
  - Critical for embedded systems
- Inplace operations:
  - Modify tensors directly instead of creating new ones
  - Reduces memory footprint
  - Improves cache utilization
  - Particularly effective for element-wise ops
- Additional optimizations:
  - Tensor memory alignment for SIMD
  - Prefetching strategies
  - Working set minimization
  - Cache-aware blocking
- Platform-specific considerations:
  - x86: Optimize for AVX/AVX2/AVX512
  - ARM: Optimize for NEON instructions
  - Consider cache sizes (L1/L2/L3)
  - Thread affinity and NUMA awareness
- Measurement is crucial:
  - Use performance counters
  - Monitor cache misses
  - Track memory bandwidth
  - Profile hot spots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Profiling is essential for understanding optimization impact
- ONNX Runtime provides detailed profiling capabilities
- We'll explore how to use profiling to guide optimization
- This forms the feedback loop for continuous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Advanced profiling reveals optimization opportunities
- Configuration options provide different levels of detail:
  - Basic: Operation times only
  - Detailed: Include memory allocations
  - All: Complete execution trace
- The profiler captures:
  - Operation execution times
  - Memory allocation/deallocation
  - Kernel launch overhead
  - Data transfer times
- Parsing profiling results:
  - Group by operation type
  - Calculate aggregate statistics
  - Identify bottlenecks
  - Find optimization targets
- Key metrics to analyze:
  - Total time per operation type
  - Average time per instance
  - Percentage of total runtime
  - Memory allocation patterns
- Common findings:
  - Convolutions dominating runtime
  - Unexpected memory copies
  - Inefficient layouts
  - Unfused operations
- Use profiling to guide optimization:
  - Focus on top time consumers
  - Look for fusion opportunities
  - Identify memory bottlenecks
  - Validate optimization impact
- Profiling overhead is minimal but non-zero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Runtime is more than just an inference engine
- It includes a sophisticated optimization framework
- These optimizations happen automatically but can be controlled and customized
- Understanding how they work helps you maximize performance
- We'll explore the different optimization levels and their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Bottleneck analysis transforms profiling data into actionable insights
- The analyzer identifies three main opportunity types:
  1. Fusion opportunities: Unfused sequences
  2. Memory bottlenecks: Operations limited by memory bandwidth
  3. Quantization targets: FP32 ops that could be INT8
- Finding unfused patterns:
  - Look for common sequences (Conv+BN+ReLU)
  - Estimate potential speedup from fusion
  - Prioritize by total time consumed
- Memory bottleneck indicators:
  - High memory bandwidth operations
  - Poor cache utilization
  - Frequent allocations/deallocations
- Quantization candidates:
  - Large matrix multiplications
  - Convolutions with many channels
  - Operations taking significant time
- Visualization helps communicate findings:
  - Bar charts show relative impact
  - Pie charts show category distribution
  - Time series show execution flow
- Action items from analysis:
  - Apply recommended optimizations
  - Re-profile to verify improvements
  - Iterate until goals met
- Remember: 80/20 rule often applies
  - 80% of time in 20% of operations
  - Focus optimization efforts accordingly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A complete optimization pipeline automates the optimization process
- The pipeline follows a systematic approach:
  1. Establish baseline metrics
  2. Apply graph-level optimizations
  3. Implement operator fusion
  4. Consider quantization if appropriate
  5. Optimize memory patterns
- Each step is evaluated for impact:
  - Speed improvement
  - Size reduction
  - Accuracy maintenance
- Key design principles:
  - Modular stages for flexibility
  - Continuous evaluation
  - Configurable targets
  - Comprehensive reporting
- The pipeline can be customized:
  - Add/remove optimization stages
  - Adjust thresholds
  - Target specific metrics
  - Platform-specific optimizations
- Automation benefits:
  - Reproducible results
  - Consistent methodology
  - Easy experimentation
  - Documentation built-in
- Best practices:
  - Save intermediate models
  - Log all metrics
  - Version control configs
  - Test on target hardware
- This pipeline becomes a reusable asset for future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This milestone focuses on ONNX-specific optimizations
- Building on the architectural optimizations from Session 1
- Key deliverables:
  1. Working optimization pipeline that others can use
  2. Thorough benchmarking on realistic hardware
  3. Professional optimization report
  4. Well-documented code repository
- Pipeline requirements:
  - Should handle different model types
  - Configurable optimization strategies
  - Clear logging and error handling
  - Reproducible results
- Benchmarking should include:
  - Multiple test runs for statistical validity
  - Real hardware testing (not just cloud)
  - Memory profiling, not just speed
  - Power consumption if possible
- The report should tell a story:
  - What was the baseline?
  - What optimizations were applied?
  - What worked and what didn't?
  - What are the final recommendations?
- GitHub repository should be professional:
  - Clear folder structure
  - Comprehensive documentation
  - Example usage scripts
  - Results visualization
- This milestone prepares you for next week's generative AI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Today we explored ONNX Runtime's powerful optimization capabilities
- Key takeaways:
  - ONNX Runtime does much more than just inference
  - Graph optimizations can provide significant speedups
  - Quantization is powerful but requires care
  - Fusion is critical for edge performance
  - Memory optimization often overlooked but crucial
- Your optimization pipeline will be valuable beyond this course:
  - Reusable for future projects
  - Foundation for production deployments
  - Demonstrates systematic approach
- Next week we tackle generative AI:
  - Special challenges for edge deployment
  - Memory constraints are severe
  - New optimization techniques needed
  - Exciting applications possible
- To prepare:
  - Finish your optimization pipeline
  - Start thinking about generative models
  - Consider memory requirements
  - Review transformer architectures
- Remember: Good optimization is iterative
  - Measure, optimize, validate, repeat
  - Document everything
  - Share your learnings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We've covered extensive ONNX optimization techniques today
- These optimizations will dramatically improve your model performance
- The optimization pipeline you create will be valuable for future projects
- Questions about any of the optimization strategies?
- Need clarification on the project milestone requirements?
- Want to discuss specific optimization challenges you're facing?
- Remember: office hours available for one-on-one help
- Great work diving deep into ONNX optimizations!
- Looking forward to seeing your optimization results
- Next week's generative AI deployment will build on these 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Runtime's architecture is designed for optimization from the ground up
- The Graph Optimization Engine is the heart of the system:
  - Analyzes the computational graph for optimization opportunities
  - Applies transformations that preserve semantics but improve performance
  - Works at multiple levels of abstraction
- Execution Providers handle the actual computation:
  - CPUExecutionProvider is our focus for edge deployment
  - Includes optimized kernels for common operations
  - Can leverage SIMD instructions (AVX, NEON)
- Memory management is critical for edge devices:
  - Reduces allocation overhead through pooling
  - Shares buffers between operations when possible
  - Optimizes cache usage patterns
- The optimization pipeline is multi-stage:
  - Each level applies increasingly aggressive optimizations
  - Higher levels may require more analysis time
  - Can be controlled through session options
- Understanding this architecture helps predict optimization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Runtime provides three optimization levels with different tradeoffs
- Level 1 (Basic) optimizations are always recommended:
  - Constant folding pre-computes operations on constants
  - Eliminates operations that don't affect output
  - Reuses intermediate results when possible
  - Virtually no overhead, significant benefits
- Level 2 (Extended) adds more sophisticated optimizations:
  - Fuses common patterns like Conv+BN+ReLU into single operations
  - Optimizes matrix multiplications for CPU cache
  - Special optimizations for transformer architectures
  - Small compilation overhead but usually worth it
- Level 3 (Layout) includes aggressive transformations:
  - May reorder data layout for better memory access
  - Platform-specific optimizations
  - Can have significant compilation time
  - Best used when model won't change frequently
- Choosing the right level:
  - Development: Level 1 for fast iteration
  - Testing: Level 2 for good balance
  - Production: Level 3 for maximum performance
- Can be set per session based on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This code demonstrates how to configure and benchmark optimization levels
- Key implementation details:
  - GraphOptimizationLevel enum controls optimization aggressiveness
  - Session creation time increases with optimization level
  - Inference time typically decreases with higher optimization
- Important considerations:
  - Creation time matters for models loaded frequently
  - For long-running services, creation overhead is amortized
  - Level 3 (ORT_ENABLE_ALL) can take several seconds for large models
- Benchmarking best practices shown:
  - Always include warmup runs
  - Measure both creation and inference time
  - Consider total time based on usage pattern
- Real-world guidance:
  - Mobile apps: May prefer Level 1-2 for faster startup
  - Servers: Level 3 for maximum throughput
  - Edge devices: Balance based on model reload frequency
- The results help make informed optimization decisions
  - Plot creation vs inference tradeoffs
  - Choose based on deployment scenario
  - Document the choice in your optimization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Graph-level optimizations transform the entire computational graph
- Operation fusion is one of the most impactful optimizations:
  - Combines multiple operations into single kernels
  - Reduces memory bandwidth requirements
  - Eliminates intermediate tensor materialization
  - Common patterns like Conv+BN+ReLU are prime targets
- Constant propagation simplifies the graph:
  - Pre-computes operations on constants
  - Chains of operations can often be reduced
  - Particularly effective after quantization
- Shape inference enables further optimizations:
  - Removes redundant shape operations
  - Enables better memory planning
  - Allows operation-specific optimizations
- Other important graph optimizations include:
  - Dead code elimination
  - Common subexpression elimination
  - Memory layout optimization
  - Algebraic simplifications
- These optimizations work together synergistically
- The order of application matters and is carefully designed
- Understanding these helps predict optimization effectiveness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Sometimes you need custom optimizations beyond what ONNX Runtime provides
- Custom graph optimization allows domain-specific improvements
- The example shows fusing a GELU activation pattern:
  - GELU is common in transformers but may be split into basic ops
  - Fusing into single operation improves performance
  - Pattern matching identifies optimization opportunities
- Key steps in custom optimization:
  1. Load and analyze the graph structure
  2. Identify patterns that can be optimized
  3. Create replacement nodes or subgraphs
  4. Validate the transformed model
- Common custom optimization targets:
  - Domain-specific activation functions
  - Model-specific patterns
  - Hardware-specific transformations
  - Quantization-aware patterns
- Best practices:
  - Always validate transformed models
  - Test numerical equivalence
  - Benchmark improvements
  - Document custom optimizations
- When to use custom optimization:
  - ONNX Runtime doesn't optimize your specific pattern
  - You have domain knowledge about the model
  - Hardware-specific optimizations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Building on the quantization fundamentals from Session 1
- ONNX Runtime provides sophisticated quantization capabilities
- We'll explore both static and dynamic quantization approaches
- Focus on practical implementation and optimization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Runtime's quantization is built into the graph structure
- Quantization nodes are explicit in the graph:
  - QuantizeLinear converts FP32 to INT8
  - DequantizeLinear converts back to FP32
  - QLinear operations work directly on quantized values
- Different quantization schemes offer tradeoffs:
  - Symmetric: Simpler, zero point = 0
  - Asymmetric: Better range utilization
  - Per-channel: Better accuracy for convolutions
  - Per-tensor: Simpler, less overhead
- Calibration is crucial for static quantization:
  - MinMax: Simple, uses value range
  - Entropy: Minimizes information loss
  - Percentile: Robust to outliers
  - KL-Divergence: Balances range and precision
- The CalibrationDataReader interface:
  - Provides data for calibration
  - Should use representative samples
  - Typically 100-1000 samples sufficient
- QDQ (Quantize-Dequantize) format:
  - More flexible than QOperator format
  - Better for mixed precision
  - Easier to analyze and debug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2025-06-02T23:01:39Z</dcterms:created>
  <dcterms:modified xsi:type="dcterms:W3CDTF">2025-06-02T23:01:39Z</dcterms:modified>
</cp:coreProperties>
</file>