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69" r:id="rId1"/>
  </p:sldMasterIdLst>
  <p:notesMasterIdLst>
    <p:notesMasterId r:id="rId7"/>
  </p:notesMasterIdLst>
  <p:sldIdLst>
    <p:sldId id="9064" r:id="rId2"/>
    <p:sldId id="9060" r:id="rId3"/>
    <p:sldId id="9061" r:id="rId4"/>
    <p:sldId id="9062" r:id="rId5"/>
    <p:sldId id="90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33" autoAdjust="0"/>
    <p:restoredTop sz="92079"/>
  </p:normalViewPr>
  <p:slideViewPr>
    <p:cSldViewPr>
      <p:cViewPr varScale="1">
        <p:scale>
          <a:sx n="44" d="100"/>
          <a:sy n="44" d="100"/>
        </p:scale>
        <p:origin x="208" y="15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796-2B80-442B-9532-E606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3B59-1B4C-4AA0-A39D-1A42B09B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4E81-7757-474D-B55A-0EC089B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8C06-FCAF-4925-A40A-864B628E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539-5332-4802-8567-3B95C28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6F6-6F4E-4865-9D34-A562023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F018-1508-4640-BE00-53F19D5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43F7-6A7D-4532-9070-4B268D1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1EB-5ADB-4927-A0E8-FFEBC12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4F1-5586-47A0-8729-5B86168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84C0-7901-402C-89AD-FF6336F8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3696-FA0F-4382-80E0-AE0C0A02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E00-1B6F-4A68-A1FA-63FD73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FB01-D084-4533-B87B-DB7C876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529-A14B-488E-B432-B073F5A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F48-8A78-4968-9471-B95259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F98-2A72-4C08-9E62-14BD7434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16D-30C7-4CEE-9382-D180AF2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1A23-BAF1-45CE-B0A3-DC8F7156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9B94-9850-4D0F-9549-A5CC0E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77CE-586F-45FF-ABF8-F488F98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60F0-3C23-4A77-857D-47A0A88A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623F-08BA-4E4C-BDDA-EA56897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E32-5C26-4A43-A002-8A0A750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1317-E7D4-4553-BC99-139D401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C79-760A-449F-9E4D-834F72D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989-D5B0-49C0-9B50-6F1EF829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54CE-AFB1-47C2-8F98-5B01B7D0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74EB-C807-4E31-957D-AC85090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8C2-A17E-430A-8809-CB58F38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C2DE-1B1C-46ED-B404-BF5BFBC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53-B7A5-4BFB-B460-E0C9A1D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8EA5-F1A7-4380-9A34-ABF0AD2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854A-CB9D-4812-A4AB-63C1527C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95C3-2DAA-4209-974D-5FB5DB8C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6609-392A-4051-B0D0-CAE3A4E7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5F2B8-4604-48A7-8659-17A8ACB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995E8-E566-49A8-909D-8D9A95A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58713-F9E6-4EE1-8876-4707D82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21-5CE6-4287-AFAD-EC65A72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CB41-D846-46A5-8E2F-AB9DB24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5C9F-D391-4A4E-8B5D-EFBFD5C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6AEE-1688-4D9C-A715-3DDE51F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CF4E-8995-4D40-A959-14B2939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8DAF8-E1B7-4626-8500-919BE5A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E79-552A-4DCE-85AF-832EBD2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EA-7918-449E-A63B-146EC02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F626-AD40-46A2-BB57-805EF5E3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477-D503-4B6F-A9F9-2E9B7A2E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5D-EA22-4D1C-8299-9626A67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7D4D-7FE3-42DB-9FEC-5F0BF7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E97B-04E3-48C2-9CA2-AA30836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F7-EFCB-49B3-A31A-3902E82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036E-4B6A-48C4-BB4C-3FD449F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DC36-1721-4AEC-81CD-F628CD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FC56-E3F5-439E-99BA-719A5618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4FDC-B14B-4982-BED9-1697BFD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3D8B-F373-40A1-9A83-04A22A8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495D-C098-493A-8E12-69F0CA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559B-267F-4763-8330-A3F57EE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50C7-8DC3-4C73-B9B2-EBC365EC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A984-B51D-435E-AC0B-233FEC23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8BAF-BE11-4352-BE19-F76E5B6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0" r:id="rId1"/>
    <p:sldLayoutId id="2147485671" r:id="rId2"/>
    <p:sldLayoutId id="2147485672" r:id="rId3"/>
    <p:sldLayoutId id="2147485673" r:id="rId4"/>
    <p:sldLayoutId id="2147485674" r:id="rId5"/>
    <p:sldLayoutId id="2147485675" r:id="rId6"/>
    <p:sldLayoutId id="2147485676" r:id="rId7"/>
    <p:sldLayoutId id="2147485677" r:id="rId8"/>
    <p:sldLayoutId id="2147485678" r:id="rId9"/>
    <p:sldLayoutId id="2147485679" r:id="rId10"/>
    <p:sldLayoutId id="2147485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77B6A-1FE9-4BD7-9C2A-5EE5E8A9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C0D91B-BFC9-A318-8E79-46767D217FE7}"/>
              </a:ext>
            </a:extLst>
          </p:cNvPr>
          <p:cNvSpPr txBox="1">
            <a:spLocks/>
          </p:cNvSpPr>
          <p:nvPr/>
        </p:nvSpPr>
        <p:spPr>
          <a:xfrm>
            <a:off x="266702" y="2209800"/>
            <a:ext cx="11658596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b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Hoʻonani i ka Makua Mau,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Praise God from whom all blessings flow,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Fakamālō he tāpuaki,</a:t>
            </a:r>
            <a:endParaRPr lang="en-US" altLang="en-US" sz="5400" i="1" dirty="0">
              <a:effectLst>
                <a:glow rad="127000">
                  <a:schemeClr val="bg1"/>
                </a:glow>
                <a:outerShdw blurRad="50800" dist="50800" dir="5400000" algn="ctr" rotWithShape="0">
                  <a:prstClr val="black"/>
                </a:outerShdw>
              </a:effectLst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pic>
        <p:nvPicPr>
          <p:cNvPr id="3" name="Picture 2" descr="Close up of heart shaped pages of a book">
            <a:extLst>
              <a:ext uri="{FF2B5EF4-FFF2-40B4-BE49-F238E27FC236}">
                <a16:creationId xmlns:a16="http://schemas.microsoft.com/office/drawing/2014/main" id="{77FCFF6F-1362-B500-2962-EC627AA80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FD5090-498E-4946-4FFF-132F62F3AB09}"/>
              </a:ext>
            </a:extLst>
          </p:cNvPr>
          <p:cNvSpPr txBox="1"/>
          <p:nvPr/>
        </p:nvSpPr>
        <p:spPr>
          <a:xfrm>
            <a:off x="266702" y="633226"/>
            <a:ext cx="7658098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Doxology</a:t>
            </a:r>
          </a:p>
        </p:txBody>
      </p:sp>
    </p:spTree>
    <p:extLst>
      <p:ext uri="{BB962C8B-B14F-4D97-AF65-F5344CB8AC3E}">
        <p14:creationId xmlns:p14="http://schemas.microsoft.com/office/powerpoint/2010/main" val="34918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C85B-4DD5-7AC4-3362-3C4A4EDF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E883-1AC4-A5A8-1E2F-DB3172E224E8}"/>
              </a:ext>
            </a:extLst>
          </p:cNvPr>
          <p:cNvSpPr txBox="1">
            <a:spLocks/>
          </p:cNvSpPr>
          <p:nvPr/>
        </p:nvSpPr>
        <p:spPr>
          <a:xfrm>
            <a:off x="266702" y="2209800"/>
            <a:ext cx="11658596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b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Ke Keiki me ka ‘Uhane nō,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Praise Him all creatures here below,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‘A ia kuó Ne foaki,</a:t>
            </a:r>
            <a:endParaRPr lang="en-US" altLang="en-US" sz="5400" i="1" dirty="0">
              <a:effectLst>
                <a:glow rad="127000">
                  <a:schemeClr val="bg1"/>
                </a:glow>
                <a:outerShdw blurRad="50800" dist="50800" dir="5400000" algn="ctr" rotWithShape="0">
                  <a:prstClr val="black"/>
                </a:outerShdw>
              </a:effectLst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pic>
        <p:nvPicPr>
          <p:cNvPr id="4" name="Picture 3" descr="Close up of heart shaped pages of a book">
            <a:extLst>
              <a:ext uri="{FF2B5EF4-FFF2-40B4-BE49-F238E27FC236}">
                <a16:creationId xmlns:a16="http://schemas.microsoft.com/office/drawing/2014/main" id="{8C294AD9-E090-4B30-1190-F07786F52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55060-EC25-BED9-AE83-0A4726E7DBFC}"/>
              </a:ext>
            </a:extLst>
          </p:cNvPr>
          <p:cNvSpPr txBox="1"/>
          <p:nvPr/>
        </p:nvSpPr>
        <p:spPr>
          <a:xfrm>
            <a:off x="266702" y="633226"/>
            <a:ext cx="7658098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Doxology</a:t>
            </a:r>
          </a:p>
        </p:txBody>
      </p:sp>
    </p:spTree>
    <p:extLst>
      <p:ext uri="{BB962C8B-B14F-4D97-AF65-F5344CB8AC3E}">
        <p14:creationId xmlns:p14="http://schemas.microsoft.com/office/powerpoint/2010/main" val="264525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807A6-0008-07CE-0E44-084A1A747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1917E4-C444-AFE7-1100-1A872E4334AA}"/>
              </a:ext>
            </a:extLst>
          </p:cNvPr>
          <p:cNvSpPr txBox="1">
            <a:spLocks/>
          </p:cNvSpPr>
          <p:nvPr/>
        </p:nvSpPr>
        <p:spPr>
          <a:xfrm>
            <a:off x="266702" y="2209800"/>
            <a:ext cx="11658596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b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Ke Akua Mau ho’omaika’i pū,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Praise Him above ye heavenly host,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Fakamālō ki ‘olungá,</a:t>
            </a:r>
            <a:endParaRPr lang="en-US" altLang="en-US" sz="5400" i="1" dirty="0">
              <a:effectLst>
                <a:glow rad="127000">
                  <a:schemeClr val="bg1"/>
                </a:glow>
                <a:outerShdw blurRad="50800" dist="50800" dir="5400000" algn="ctr" rotWithShape="0">
                  <a:prstClr val="black"/>
                </a:outerShdw>
              </a:effectLst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pic>
        <p:nvPicPr>
          <p:cNvPr id="3" name="Picture 2" descr="Close up of heart shaped pages of a book">
            <a:extLst>
              <a:ext uri="{FF2B5EF4-FFF2-40B4-BE49-F238E27FC236}">
                <a16:creationId xmlns:a16="http://schemas.microsoft.com/office/drawing/2014/main" id="{9B78BFC6-F8B9-10D1-EE9D-48EDC3B0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1A2B88-82B8-A230-3E69-57CDEB8A8E1F}"/>
              </a:ext>
            </a:extLst>
          </p:cNvPr>
          <p:cNvSpPr txBox="1"/>
          <p:nvPr/>
        </p:nvSpPr>
        <p:spPr>
          <a:xfrm>
            <a:off x="266702" y="633226"/>
            <a:ext cx="7658098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Doxology</a:t>
            </a:r>
          </a:p>
        </p:txBody>
      </p:sp>
    </p:spTree>
    <p:extLst>
      <p:ext uri="{BB962C8B-B14F-4D97-AF65-F5344CB8AC3E}">
        <p14:creationId xmlns:p14="http://schemas.microsoft.com/office/powerpoint/2010/main" val="36761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C109-5564-DA76-7F41-A0DA9F4AF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E152A6-4F4D-20E3-3D17-BC167BDE1796}"/>
              </a:ext>
            </a:extLst>
          </p:cNvPr>
          <p:cNvSpPr txBox="1">
            <a:spLocks/>
          </p:cNvSpPr>
          <p:nvPr/>
        </p:nvSpPr>
        <p:spPr>
          <a:xfrm>
            <a:off x="266702" y="2209800"/>
            <a:ext cx="11658596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b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Kō kēia ao, kō kēlā ao.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Praise Father, Son and Holy Ghost.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Tamai, ‘Aló, mo e Laumālié.</a:t>
            </a:r>
            <a:endParaRPr lang="en-US" altLang="en-US" sz="5400" i="1" dirty="0">
              <a:effectLst>
                <a:glow rad="127000">
                  <a:schemeClr val="bg1"/>
                </a:glow>
                <a:outerShdw blurRad="50800" dist="50800" dir="5400000" algn="ctr" rotWithShape="0">
                  <a:prstClr val="black"/>
                </a:outerShdw>
              </a:effectLst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pic>
        <p:nvPicPr>
          <p:cNvPr id="3" name="Picture 2" descr="Close up of heart shaped pages of a book">
            <a:extLst>
              <a:ext uri="{FF2B5EF4-FFF2-40B4-BE49-F238E27FC236}">
                <a16:creationId xmlns:a16="http://schemas.microsoft.com/office/drawing/2014/main" id="{BB758C02-11EA-5C47-EB7C-A005E99F0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19897-A7BB-A69C-FC8A-875F01B552B1}"/>
              </a:ext>
            </a:extLst>
          </p:cNvPr>
          <p:cNvSpPr txBox="1"/>
          <p:nvPr/>
        </p:nvSpPr>
        <p:spPr>
          <a:xfrm>
            <a:off x="266702" y="633226"/>
            <a:ext cx="7658098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Doxology</a:t>
            </a:r>
          </a:p>
        </p:txBody>
      </p:sp>
    </p:spTree>
    <p:extLst>
      <p:ext uri="{BB962C8B-B14F-4D97-AF65-F5344CB8AC3E}">
        <p14:creationId xmlns:p14="http://schemas.microsoft.com/office/powerpoint/2010/main" val="221364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F385-82C3-27C9-5D94-918EED2C8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6722DF-C6AE-647B-6BA8-61D2DC47F0BF}"/>
              </a:ext>
            </a:extLst>
          </p:cNvPr>
          <p:cNvSpPr txBox="1">
            <a:spLocks/>
          </p:cNvSpPr>
          <p:nvPr/>
        </p:nvSpPr>
        <p:spPr>
          <a:xfrm>
            <a:off x="266702" y="2209800"/>
            <a:ext cx="11658596" cy="42672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b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Āmene.  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Amen. </a:t>
            </a:r>
          </a:p>
          <a:p>
            <a:pPr indent="1588">
              <a:spcBef>
                <a:spcPct val="0"/>
              </a:spcBef>
              <a:buFontTx/>
              <a:buNone/>
              <a:defRPr/>
            </a:pPr>
            <a:r>
              <a:rPr lang="en-US" altLang="en-US" sz="5400" i="1">
                <a:effectLst>
                  <a:glow rad="127000">
                    <a:schemeClr val="bg1"/>
                  </a:glow>
                  <a:outerShdw blurRad="50800" dist="50800" dir="5400000" algn="ctr" rotWithShape="0">
                    <a:prstClr val="black"/>
                  </a:outerShdw>
                </a:effectLst>
                <a:latin typeface="Arial Narrow" panose="020B0604020202020204" pitchFamily="34" charset="0"/>
                <a:ea typeface="+mj-ea"/>
                <a:cs typeface="Arial Narrow" panose="020B0604020202020204" pitchFamily="34" charset="0"/>
              </a:rPr>
              <a:t>‘Emeni.</a:t>
            </a:r>
            <a:endParaRPr lang="en-US" altLang="en-US" sz="5400" i="1" dirty="0">
              <a:effectLst>
                <a:glow rad="127000">
                  <a:schemeClr val="bg1"/>
                </a:glow>
                <a:outerShdw blurRad="50800" dist="50800" dir="5400000" algn="ctr" rotWithShape="0">
                  <a:prstClr val="black"/>
                </a:outerShdw>
              </a:effectLst>
              <a:latin typeface="Arial Narrow" panose="020B0604020202020204" pitchFamily="34" charset="0"/>
              <a:ea typeface="+mj-ea"/>
              <a:cs typeface="Arial Narrow" panose="020B0604020202020204" pitchFamily="34" charset="0"/>
            </a:endParaRPr>
          </a:p>
        </p:txBody>
      </p:sp>
      <p:pic>
        <p:nvPicPr>
          <p:cNvPr id="3" name="Picture 2" descr="Close up of heart shaped pages of a book">
            <a:extLst>
              <a:ext uri="{FF2B5EF4-FFF2-40B4-BE49-F238E27FC236}">
                <a16:creationId xmlns:a16="http://schemas.microsoft.com/office/drawing/2014/main" id="{DD69EC85-F49F-B6AD-B68D-742127088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FF765-F891-AD97-3C36-E29B3ECF0365}"/>
              </a:ext>
            </a:extLst>
          </p:cNvPr>
          <p:cNvSpPr txBox="1"/>
          <p:nvPr/>
        </p:nvSpPr>
        <p:spPr>
          <a:xfrm>
            <a:off x="266702" y="633226"/>
            <a:ext cx="7658098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Doxology</a:t>
            </a:r>
          </a:p>
        </p:txBody>
      </p:sp>
    </p:spTree>
    <p:extLst>
      <p:ext uri="{BB962C8B-B14F-4D97-AF65-F5344CB8AC3E}">
        <p14:creationId xmlns:p14="http://schemas.microsoft.com/office/powerpoint/2010/main" val="26177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95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812</cp:revision>
  <cp:lastPrinted>2022-07-03T18:58:17Z</cp:lastPrinted>
  <dcterms:created xsi:type="dcterms:W3CDTF">2011-04-09T13:05:11Z</dcterms:created>
  <dcterms:modified xsi:type="dcterms:W3CDTF">2025-09-10T19:28:48Z</dcterms:modified>
</cp:coreProperties>
</file>