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669" r:id="rId1"/>
  </p:sldMasterIdLst>
  <p:notesMasterIdLst>
    <p:notesMasterId r:id="rId3"/>
  </p:notesMasterIdLst>
  <p:sldIdLst>
    <p:sldId id="90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008F00"/>
    <a:srgbClr val="FF40FF"/>
    <a:srgbClr val="1FA8B7"/>
    <a:srgbClr val="ECB302"/>
    <a:srgbClr val="4CC1A2"/>
    <a:srgbClr val="DBB017"/>
    <a:srgbClr val="57257F"/>
    <a:srgbClr val="8EFA00"/>
    <a:srgbClr val="56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92045"/>
  </p:normalViewPr>
  <p:slideViewPr>
    <p:cSldViewPr>
      <p:cViewPr varScale="1">
        <p:scale>
          <a:sx n="108" d="100"/>
          <a:sy n="108" d="100"/>
        </p:scale>
        <p:origin x="77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F111-8DD9-F84A-8A28-179125693F7E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A7973-C13F-F64C-BBF2-CF367789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3796-2B80-442B-9532-E6063CB28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33B59-1B4C-4AA0-A39D-1A42B09B0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4E81-7757-474D-B55A-0EC089B5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18C06-FCAF-4925-A40A-864B628E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A5539-5332-4802-8567-3B95C28B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C6F6-6F4E-4865-9D34-A5620236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7F018-1508-4640-BE00-53F19D5FE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43F7-6A7D-4532-9070-4B268D1F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91EB-5ADB-4927-A0E8-FFEBC125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84F1-5586-47A0-8729-5B86168B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8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784C0-7901-402C-89AD-FF6336F80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3696-FA0F-4382-80E0-AE0C0A024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6E00-1B6F-4A68-A1FA-63FD7378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8FB01-D084-4533-B87B-DB7C8764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E529-A14B-488E-B432-B073F5A7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9F48-8A78-4968-9471-B95259BB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1F98-2A72-4C08-9E62-14BD7434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816D-30C7-4CEE-9382-D180AF24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1A23-BAF1-45CE-B0A3-DC8F7156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B9B94-9850-4D0F-9549-A5CC0ED4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1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77CE-586F-45FF-ABF8-F488F989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060F0-3C23-4A77-857D-47A0A88A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623F-08BA-4E4C-BDDA-EA56897A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7E32-5C26-4A43-A002-8A0A750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B1317-E7D4-4553-BC99-139D401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CC79-760A-449F-9E4D-834F72D6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7989-D5B0-49C0-9B50-6F1EF829E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54CE-AFB1-47C2-8F98-5B01B7D0E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E74EB-C807-4E31-957D-AC85090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F8C2-A17E-430A-8809-CB58F38A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C2DE-1B1C-46ED-B404-BF5BFBC4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553-B7A5-4BFB-B460-E0C9A1D0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A8EA5-F1A7-4380-9A34-ABF0AD274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6854A-CB9D-4812-A4AB-63C1527C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A95C3-2DAA-4209-974D-5FB5DB8C3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C6609-392A-4051-B0D0-CAE3A4E7A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5F2B8-4604-48A7-8659-17A8ACB9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995E8-E566-49A8-909D-8D9A95AA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58713-F9E6-4EE1-8876-4707D82F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DA21-5CE6-4287-AFAD-EC65A72D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BCB41-D846-46A5-8E2F-AB9DB24F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85C9F-D391-4A4E-8B5D-EFBFD5CA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86AEE-1688-4D9C-A715-3DDE51F7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2CF4E-8995-4D40-A959-14B29390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8DAF8-E1B7-4626-8500-919BE5AD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2E79-552A-4DCE-85AF-832EBD2A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06EA-7918-449E-A63B-146EC026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F626-AD40-46A2-BB57-805EF5E3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9477-D503-4B6F-A9F9-2E9B7A2E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0C75D-EA22-4D1C-8299-9626A678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27D4D-7FE3-42DB-9FEC-5F0BF7E9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7E97B-04E3-48C2-9CA2-AA308364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93F7-EFCB-49B3-A31A-3902E826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4036E-4B6A-48C4-BB4C-3FD449F3F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DC36-1721-4AEC-81CD-F628CDF86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EFC56-E3F5-439E-99BA-719A5618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4FDC-B14B-4982-BED9-1697BFD1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23D8B-F373-40A1-9A83-04A22A8F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8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9495D-C098-493A-8E12-69F0CABA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9559B-267F-4763-8330-A3F57EE9A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50C7-8DC3-4C73-B9B2-EBC365EC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AA984-B51D-435E-AC0B-233FEC237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8BAF-BE11-4352-BE19-F76E5B62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70" r:id="rId1"/>
    <p:sldLayoutId id="2147485671" r:id="rId2"/>
    <p:sldLayoutId id="2147485672" r:id="rId3"/>
    <p:sldLayoutId id="2147485673" r:id="rId4"/>
    <p:sldLayoutId id="2147485674" r:id="rId5"/>
    <p:sldLayoutId id="2147485675" r:id="rId6"/>
    <p:sldLayoutId id="2147485676" r:id="rId7"/>
    <p:sldLayoutId id="2147485677" r:id="rId8"/>
    <p:sldLayoutId id="2147485678" r:id="rId9"/>
    <p:sldLayoutId id="2147485679" r:id="rId10"/>
    <p:sldLayoutId id="2147485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CC85B-4DD5-7AC4-3362-3C4A4EDFF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1DAEB6-B01D-94A0-B369-61FF08AFC801}"/>
              </a:ext>
            </a:extLst>
          </p:cNvPr>
          <p:cNvSpPr txBox="1">
            <a:spLocks/>
          </p:cNvSpPr>
          <p:nvPr/>
        </p:nvSpPr>
        <p:spPr bwMode="auto">
          <a:xfrm>
            <a:off x="76200" y="2290482"/>
            <a:ext cx="11967521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schemeClr val="bg1"/>
                  </a:glow>
                  <a:innerShdw blurRad="63500" dist="50800" dir="10800000">
                    <a:prstClr val="black"/>
                  </a:innerShdw>
                </a:effectLst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  <a:t>Glory be to the Father </a:t>
            </a:r>
            <a:b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schemeClr val="bg1"/>
                  </a:glow>
                  <a:innerShdw blurRad="63500" dist="50800" dir="10800000">
                    <a:prstClr val="black"/>
                  </a:innerShdw>
                </a:effectLst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</a:b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schemeClr val="bg1"/>
                  </a:glow>
                  <a:innerShdw blurRad="63500" dist="50800" dir="10800000">
                    <a:prstClr val="black"/>
                  </a:innerShdw>
                </a:effectLst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  <a:t>And to the Son </a:t>
            </a:r>
            <a:r>
              <a:rPr lang="en-US" altLang="en-US" sz="4800" b="1" dirty="0">
                <a:solidFill>
                  <a:prstClr val="black"/>
                </a:solidFill>
                <a:effectLst>
                  <a:glow rad="127000">
                    <a:schemeClr val="bg1"/>
                  </a:glow>
                  <a:innerShdw blurRad="63500" dist="50800" dir="10800000">
                    <a:prstClr val="black"/>
                  </a:innerShdw>
                </a:effectLst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  <a:t>a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glow rad="127000">
                    <a:schemeClr val="bg1"/>
                  </a:glow>
                  <a:innerShdw blurRad="63500" dist="50800" dir="10800000">
                    <a:prstClr val="black"/>
                  </a:innerShdw>
                </a:effectLst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  <a:t>nd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schemeClr val="bg1"/>
                  </a:glow>
                  <a:innerShdw blurRad="63500" dist="50800" dir="10800000">
                    <a:prstClr val="black"/>
                  </a:innerShdw>
                </a:effectLst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  <a:t> to the Holy Ghost;</a:t>
            </a:r>
            <a:b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schemeClr val="bg1"/>
                  </a:glow>
                  <a:innerShdw blurRad="63500" dist="50800" dir="10800000">
                    <a:prstClr val="black"/>
                  </a:innerShdw>
                </a:effectLst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</a:b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schemeClr val="bg1"/>
                  </a:glow>
                  <a:innerShdw blurRad="63500" dist="50800" dir="10800000">
                    <a:prstClr val="black"/>
                  </a:innerShdw>
                </a:effectLst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  <a:t>As it was in the beginning, </a:t>
            </a:r>
            <a:b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schemeClr val="bg1"/>
                  </a:glow>
                  <a:innerShdw blurRad="63500" dist="50800" dir="10800000">
                    <a:prstClr val="black"/>
                  </a:innerShdw>
                </a:effectLst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</a:b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schemeClr val="bg1"/>
                  </a:glow>
                  <a:innerShdw blurRad="63500" dist="50800" dir="10800000">
                    <a:prstClr val="black"/>
                  </a:innerShdw>
                </a:effectLst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  <a:t>Is now, and ever shall be,</a:t>
            </a:r>
            <a:b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schemeClr val="bg1"/>
                  </a:glow>
                  <a:innerShdw blurRad="63500" dist="50800" dir="10800000">
                    <a:prstClr val="black"/>
                  </a:innerShdw>
                </a:effectLst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</a:b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schemeClr val="bg1"/>
                  </a:glow>
                  <a:innerShdw blurRad="63500" dist="50800" dir="10800000">
                    <a:prstClr val="black"/>
                  </a:innerShdw>
                </a:effectLst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  <a:t>World without end.</a:t>
            </a:r>
            <a:b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schemeClr val="bg1"/>
                  </a:glow>
                  <a:innerShdw blurRad="63500" dist="50800" dir="10800000">
                    <a:prstClr val="black"/>
                  </a:innerShdw>
                </a:effectLst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</a:b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schemeClr val="bg1"/>
                  </a:glow>
                  <a:innerShdw blurRad="63500" dist="50800" dir="10800000">
                    <a:prstClr val="black"/>
                  </a:innerShdw>
                </a:effectLst>
                <a:uLnTx/>
                <a:uFillTx/>
                <a:latin typeface="Arial" panose="020B0604020202020204" pitchFamily="34" charset="0"/>
                <a:ea typeface="Arial Narrow" charset="0"/>
                <a:cs typeface="Arial" panose="020B0604020202020204" pitchFamily="34" charset="0"/>
              </a:rPr>
              <a:t>Amen.  Amen.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27000">
                  <a:schemeClr val="bg1"/>
                </a:glo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F9FC1-BD60-BC9E-59DA-E2C82F53BB67}"/>
              </a:ext>
            </a:extLst>
          </p:cNvPr>
          <p:cNvSpPr txBox="1"/>
          <p:nvPr/>
        </p:nvSpPr>
        <p:spPr>
          <a:xfrm>
            <a:off x="266702" y="457200"/>
            <a:ext cx="7924800" cy="1043174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effectLst>
                  <a:glow rad="127000">
                    <a:schemeClr val="bg1"/>
                  </a:glow>
                </a:effectLst>
                <a:uLnTx/>
                <a:uFillTx/>
                <a:latin typeface="Arial Narrow" charset="0"/>
                <a:ea typeface="Arial Narrow" charset="0"/>
                <a:cs typeface="Arial Narrow" charset="0"/>
              </a:rPr>
              <a:t>“Glory Be to the Father”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strike="noStrike" kern="1200" cap="none" spc="0" normalizeH="0" baseline="0" noProof="0" dirty="0">
                <a:ln>
                  <a:noFill/>
                </a:ln>
                <a:effectLst>
                  <a:glow rad="127000">
                    <a:schemeClr val="bg1"/>
                  </a:glow>
                </a:effectLst>
                <a:uLnTx/>
                <a:uFillTx/>
                <a:latin typeface="Arial Narrow" charset="0"/>
                <a:ea typeface="Arial Narrow" charset="0"/>
                <a:cs typeface="Arial Narrow" charset="0"/>
              </a:rPr>
              <a:t>UMH 70</a:t>
            </a:r>
          </a:p>
        </p:txBody>
      </p:sp>
      <p:pic>
        <p:nvPicPr>
          <p:cNvPr id="6" name="Picture 5" descr="Close up of heart shaped pages of a book">
            <a:extLst>
              <a:ext uri="{FF2B5EF4-FFF2-40B4-BE49-F238E27FC236}">
                <a16:creationId xmlns:a16="http://schemas.microsoft.com/office/drawing/2014/main" id="{E39759FB-968C-5896-5C8E-D4703C4CD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69"/>
          <a:stretch/>
        </p:blipFill>
        <p:spPr>
          <a:xfrm>
            <a:off x="8523346" y="223405"/>
            <a:ext cx="3401952" cy="18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5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122584</TotalTime>
  <Words>52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 Authorized Customer</dc:creator>
  <cp:lastModifiedBy>Matt Motoki</cp:lastModifiedBy>
  <cp:revision>811</cp:revision>
  <cp:lastPrinted>2022-07-03T18:58:17Z</cp:lastPrinted>
  <dcterms:created xsi:type="dcterms:W3CDTF">2011-04-09T13:05:11Z</dcterms:created>
  <dcterms:modified xsi:type="dcterms:W3CDTF">2025-09-06T03:46:23Z</dcterms:modified>
</cp:coreProperties>
</file>