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5561" r:id="rId1"/>
  </p:sldMasterIdLst>
  <p:notesMasterIdLst>
    <p:notesMasterId r:id="rId3"/>
  </p:notesMasterIdLst>
  <p:sldIdLst>
    <p:sldId id="8810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432FF"/>
    <a:srgbClr val="008F00"/>
    <a:srgbClr val="FF40FF"/>
    <a:srgbClr val="1FA8B7"/>
    <a:srgbClr val="ECB302"/>
    <a:srgbClr val="4CC1A2"/>
    <a:srgbClr val="DBB017"/>
    <a:srgbClr val="57257F"/>
    <a:srgbClr val="8EFA00"/>
    <a:srgbClr val="56A0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26" autoAdjust="0"/>
    <p:restoredTop sz="92023"/>
  </p:normalViewPr>
  <p:slideViewPr>
    <p:cSldViewPr>
      <p:cViewPr varScale="1">
        <p:scale>
          <a:sx n="107" d="100"/>
          <a:sy n="107" d="100"/>
        </p:scale>
        <p:origin x="776" y="17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35F111-8DD9-F84A-8A28-179125693F7E}" type="datetimeFigureOut">
              <a:rPr lang="en-US" smtClean="0"/>
              <a:t>9/5/25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6A7973-C13F-F64C-BBF2-CF36778966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02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06A7973-C13F-F64C-BBF2-CF367789664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45931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86ED55-EA54-438E-8629-E78612205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DC1A6B-3C62-46DE-A0E9-15C7200A7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776584-FF12-46CF-9B6A-979439B4E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10C0DE-348A-4695-AD31-25028EBEF2D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04886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9000"/>
    </mc:Choice>
    <mc:Fallback xmlns="">
      <p:transition spd="slow" advClick="0" advTm="9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73E80F-0CBB-4182-BC4E-46E2AC261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0C880A-0F0F-4580-98E0-7786DC12A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D6F712-3C53-4C8F-9745-0F4DDDA4E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98A3B43-8841-4ABB-9AA2-C85E702D5BF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68784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9000"/>
    </mc:Choice>
    <mc:Fallback xmlns="">
      <p:transition spd="slow" advClick="0" advTm="9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CBCA3A-E21C-413E-8406-69A13B6C8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21DA63-252B-4E41-9513-E9598D1EC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887D0D-FEC6-4716-A8E0-E90A0EF23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A265D6-CA01-4A82-B8E0-578CF847DD9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57512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9000"/>
    </mc:Choice>
    <mc:Fallback xmlns="">
      <p:transition spd="slow" advClick="0" advTm="9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5404A2-2EC5-4A3F-A3E5-78D24ECC7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54E1F4-441F-4421-AE26-97F8A89C6E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515F9E-EB11-4F19-AE85-FECCF2679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1734EE-270E-40B9-8CD2-08C0C84B289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19195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9000"/>
    </mc:Choice>
    <mc:Fallback xmlns="">
      <p:transition spd="slow" advClick="0" advTm="9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4B1378-665D-46FC-9374-6592B471D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1CE500-3A1B-467B-9CA3-EA04D3568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8C51B8-0A2B-4B54-8570-BE7BE3F6B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033F7B-E847-4D81-A795-9BC383F6320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1961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9000"/>
    </mc:Choice>
    <mc:Fallback xmlns="">
      <p:transition spd="slow" advClick="0" advTm="9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E24FEEF-7EBB-42E7-9D19-262C20050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FEB9A124-1E6B-4027-B41A-DC8BFE939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595AF02-7295-405B-9C5B-4A35CB381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B94840-16A0-4254-B825-CD6D5B301B2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639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9000"/>
    </mc:Choice>
    <mc:Fallback xmlns="">
      <p:transition spd="slow" advClick="0" advTm="9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5AA620A4-03EF-4ECE-A0B8-4842059B9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B61B1DCE-D725-418A-9897-E6DB2A969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3FD2F42-8101-433C-810B-EF3EAE3FC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CF0EF1-E15E-44E1-AD1D-F0E2F37C9F9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55133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9000"/>
    </mc:Choice>
    <mc:Fallback xmlns="">
      <p:transition spd="slow" advClick="0" advTm="9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2F193927-0B62-414F-B257-F159A48D6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59A24FAB-5DFB-4D16-A8E3-C5A3584CB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B5740F4-E767-4DB5-800D-F4036B12A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F4851E-F2D7-4F7C-B636-717D71A4B5B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78301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9000"/>
    </mc:Choice>
    <mc:Fallback xmlns="">
      <p:transition spd="slow" advClick="0" advTm="9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A77CBCB4-8671-4D15-8C46-CADBBDDFD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1FDFD6C5-3C64-4F0B-8EB6-4578C2B09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4CF17C0-05A0-464A-8729-52B866A5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2FB46D-F4CC-4D33-847D-5E8C663A8F2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31924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9000"/>
    </mc:Choice>
    <mc:Fallback xmlns="">
      <p:transition spd="slow" advClick="0" advTm="9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E8FE2CE5-52CA-42FF-9998-2C1B331C0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A761B89-E889-46F4-887E-18ABD80D6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2EA4F68-C13A-49D5-9894-695C21A1E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EFF291-CE1A-4D5B-AC9B-68408B2A135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78616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9000"/>
    </mc:Choice>
    <mc:Fallback xmlns="">
      <p:transition spd="slow" advClick="0" advTm="9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BA6CD0FB-98FC-4696-849F-192E050DE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9B38239-E4E4-4094-B464-68F7AB515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F1C05D5-65A7-4E2D-8F5A-89ECB8849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E8932F-68AA-412E-B973-9C5139C0D17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65120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9000"/>
    </mc:Choice>
    <mc:Fallback xmlns="">
      <p:transition spd="slow" advClick="0" advTm="9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2E1D13A3-0210-4493-92D2-D8977626F3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E3362FC3-5D25-4E32-9762-E6C4D4DE91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3D2611-108D-4F2D-81D2-8D6D5284AA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9CD3DE-C29A-4175-8EE3-29559439D8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CF11AD-8BE8-49A1-978E-35D61533FE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A55D441E-98C3-4096-8DBD-BD7E6C3E071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98061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562" r:id="rId1"/>
    <p:sldLayoutId id="2147485563" r:id="rId2"/>
    <p:sldLayoutId id="2147485564" r:id="rId3"/>
    <p:sldLayoutId id="2147485565" r:id="rId4"/>
    <p:sldLayoutId id="2147485566" r:id="rId5"/>
    <p:sldLayoutId id="2147485567" r:id="rId6"/>
    <p:sldLayoutId id="2147485568" r:id="rId7"/>
    <p:sldLayoutId id="2147485569" r:id="rId8"/>
    <p:sldLayoutId id="2147485570" r:id="rId9"/>
    <p:sldLayoutId id="2147485571" r:id="rId10"/>
    <p:sldLayoutId id="2147485572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9000"/>
    </mc:Choice>
    <mc:Fallback xmlns="">
      <p:transition spd="slow" advClick="0" advTm="9000"/>
    </mc:Fallback>
  </mc:AlternateContent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8780ED8-0050-B9CB-1F52-6209BE326B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4442" y="-1"/>
            <a:ext cx="12216442" cy="6871749"/>
          </a:xfrm>
          <a:prstGeom prst="rect">
            <a:avLst/>
          </a:prstGeom>
        </p:spPr>
      </p:pic>
      <p:sp>
        <p:nvSpPr>
          <p:cNvPr id="5" name="Content Placeholder 2" descr="ka">
            <a:extLst>
              <a:ext uri="{FF2B5EF4-FFF2-40B4-BE49-F238E27FC236}">
                <a16:creationId xmlns:a16="http://schemas.microsoft.com/office/drawing/2014/main" id="{5CFAE97F-D495-1B43-9064-51E85A8865ED}"/>
              </a:ext>
            </a:extLst>
          </p:cNvPr>
          <p:cNvSpPr txBox="1">
            <a:spLocks/>
          </p:cNvSpPr>
          <p:nvPr/>
        </p:nvSpPr>
        <p:spPr bwMode="auto">
          <a:xfrm>
            <a:off x="135317" y="713509"/>
            <a:ext cx="11697418" cy="62484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90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>
                  <a:glow rad="457200">
                    <a:sysClr val="window" lastClr="FFFFFF"/>
                  </a:glow>
                </a:effectLst>
                <a:uLnTx/>
                <a:uFillTx/>
                <a:latin typeface="Brush Script MT" panose="03060802040406070304" pitchFamily="66" charset="0"/>
                <a:ea typeface="Arial Narrow" charset="0"/>
                <a:cs typeface="Arial Narrow" panose="020B0604020202020204" pitchFamily="34" charset="0"/>
              </a:rPr>
              <a:t>Message for All Generations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>
                  <a:glow rad="457200">
                    <a:sysClr val="window" lastClr="FFFFFF"/>
                  </a:glow>
                </a:effectLst>
                <a:uLnTx/>
                <a:uFillTx/>
                <a:latin typeface="Brush Script MT" panose="03060802040406070304" pitchFamily="66" charset="0"/>
                <a:ea typeface="Arial Narrow" charset="0"/>
                <a:cs typeface="Arial Narrow" panose="020B0604020202020204" pitchFamily="34" charset="0"/>
              </a:rPr>
              <a:t>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>
                  <a:glow rad="457200">
                    <a:sysClr val="window" lastClr="FFFFFF"/>
                  </a:glow>
                </a:effectLst>
                <a:uLnTx/>
                <a:uFillTx/>
                <a:latin typeface="Brush Script MT" panose="03060802040406070304" pitchFamily="66" charset="0"/>
                <a:ea typeface="+mn-ea"/>
                <a:cs typeface="Arial Narrow" panose="020B0604020202020204" pitchFamily="34" charset="0"/>
              </a:rPr>
              <a:t>by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>
                  <a:glow rad="457200">
                    <a:sysClr val="window" lastClr="FFFFFF"/>
                  </a:glow>
                </a:effectLst>
                <a:uLnTx/>
                <a:uFillTx/>
                <a:latin typeface="Brush Script MT" panose="03060802040406070304" pitchFamily="66" charset="0"/>
                <a:ea typeface="+mn-ea"/>
                <a:cs typeface="Arial Narrow" panose="020B0604020202020204" pitchFamily="34" charset="0"/>
              </a:rPr>
              <a:t>{</a:t>
            </a:r>
            <a:r>
              <a:rPr kumimoji="0" lang="en-US" sz="7200" b="1" i="0" u="none" strike="noStrike" kern="1200" cap="none" spc="0" normalizeH="0" baseline="0" noProof="0" dirty="0" err="1">
                <a:ln>
                  <a:noFill/>
                </a:ln>
                <a:solidFill>
                  <a:sysClr val="windowText" lastClr="000000"/>
                </a:solidFill>
                <a:effectLst>
                  <a:glow rad="457200">
                    <a:sysClr val="window" lastClr="FFFFFF"/>
                  </a:glow>
                </a:effectLst>
                <a:uLnTx/>
                <a:uFillTx/>
                <a:latin typeface="Brush Script MT" panose="03060802040406070304" pitchFamily="66" charset="0"/>
                <a:ea typeface="+mn-ea"/>
                <a:cs typeface="Arial Narrow" panose="020B0604020202020204" pitchFamily="34" charset="0"/>
              </a:rPr>
              <a:t>lead_pastor</a:t>
            </a:r>
            <a:r>
              <a:rPr kumimoji="0" lang="en-US" sz="72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>
                  <a:glow rad="457200">
                    <a:sysClr val="window" lastClr="FFFFFF"/>
                  </a:glow>
                </a:effectLst>
                <a:uLnTx/>
                <a:uFillTx/>
                <a:latin typeface="Brush Script MT" panose="03060802040406070304" pitchFamily="66" charset="0"/>
                <a:ea typeface="+mn-ea"/>
                <a:cs typeface="Arial Narrow" panose="020B060402020202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13493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7000"/>
    </mc:Choice>
    <mc:Fallback xmlns="">
      <p:transition spd="slow" advClick="0" advTm="7000"/>
    </mc:Fallback>
  </mc:AlternateContent>
</p:sld>
</file>

<file path=ppt/theme/theme1.xml><?xml version="1.0" encoding="utf-8"?>
<a:theme xmlns:a="http://schemas.openxmlformats.org/drawingml/2006/main" name="Blank Presentation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122584</TotalTime>
  <Words>12</Words>
  <Application>Microsoft Macintosh PowerPoint</Application>
  <PresentationFormat>Widescreen</PresentationFormat>
  <Paragraphs>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Brush Script MT</vt:lpstr>
      <vt:lpstr>Arial</vt:lpstr>
      <vt:lpstr>Calibri</vt:lpstr>
      <vt:lpstr>Calibri Light</vt:lpstr>
      <vt:lpstr>Blank Presentation</vt:lpstr>
      <vt:lpstr>PowerPoint Presentation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HP Authorized Customer</dc:creator>
  <cp:lastModifiedBy>Matt Motoki</cp:lastModifiedBy>
  <cp:revision>811</cp:revision>
  <cp:lastPrinted>2022-07-03T18:58:17Z</cp:lastPrinted>
  <dcterms:created xsi:type="dcterms:W3CDTF">2011-04-09T13:05:11Z</dcterms:created>
  <dcterms:modified xsi:type="dcterms:W3CDTF">2025-09-06T02:50:06Z</dcterms:modified>
</cp:coreProperties>
</file>