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669" r:id="rId1"/>
  </p:sldMasterIdLst>
  <p:notesMasterIdLst>
    <p:notesMasterId r:id="rId3"/>
  </p:notesMasterIdLst>
  <p:sldIdLst>
    <p:sldId id="907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8F00"/>
    <a:srgbClr val="FF40FF"/>
    <a:srgbClr val="1FA8B7"/>
    <a:srgbClr val="ECB302"/>
    <a:srgbClr val="4CC1A2"/>
    <a:srgbClr val="DBB017"/>
    <a:srgbClr val="57257F"/>
    <a:srgbClr val="8EFA00"/>
    <a:srgbClr val="56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86" autoAdjust="0"/>
    <p:restoredTop sz="92023"/>
  </p:normalViewPr>
  <p:slideViewPr>
    <p:cSldViewPr>
      <p:cViewPr varScale="1">
        <p:scale>
          <a:sx n="107" d="100"/>
          <a:sy n="107" d="100"/>
        </p:scale>
        <p:origin x="7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F111-8DD9-F84A-8A28-179125693F7E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7973-C13F-F64C-BBF2-CF367789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3796-2B80-442B-9532-E6063CB2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3B59-1B4C-4AA0-A39D-1A42B09B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4E81-7757-474D-B55A-0EC089B5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18C06-FCAF-4925-A40A-864B628E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5539-5332-4802-8567-3B95C28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6F6-6F4E-4865-9D34-A5620236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F018-1508-4640-BE00-53F19D5FE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43F7-6A7D-4532-9070-4B268D1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91EB-5ADB-4927-A0E8-FFEBC125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84F1-5586-47A0-8729-5B86168B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784C0-7901-402C-89AD-FF6336F80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3696-FA0F-4382-80E0-AE0C0A024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6E00-1B6F-4A68-A1FA-63FD7378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FB01-D084-4533-B87B-DB7C8764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E529-A14B-488E-B432-B073F5A7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9F48-8A78-4968-9471-B95259B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1F98-2A72-4C08-9E62-14BD7434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816D-30C7-4CEE-9382-D180AF24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1A23-BAF1-45CE-B0A3-DC8F7156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9B94-9850-4D0F-9549-A5CC0ED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77CE-586F-45FF-ABF8-F488F989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060F0-3C23-4A77-857D-47A0A88A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623F-08BA-4E4C-BDDA-EA56897A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7E32-5C26-4A43-A002-8A0A750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1317-E7D4-4553-BC99-139D401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CC79-760A-449F-9E4D-834F72D6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7989-D5B0-49C0-9B50-6F1EF829E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54CE-AFB1-47C2-8F98-5B01B7D0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E74EB-C807-4E31-957D-AC85090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F8C2-A17E-430A-8809-CB58F38A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C2DE-1B1C-46ED-B404-BF5BFBC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553-B7A5-4BFB-B460-E0C9A1D0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A8EA5-F1A7-4380-9A34-ABF0AD27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6854A-CB9D-4812-A4AB-63C1527C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95C3-2DAA-4209-974D-5FB5DB8C3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C6609-392A-4051-B0D0-CAE3A4E7A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5F2B8-4604-48A7-8659-17A8ACB9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995E8-E566-49A8-909D-8D9A95AA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58713-F9E6-4EE1-8876-4707D82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DA21-5CE6-4287-AFAD-EC65A72D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BCB41-D846-46A5-8E2F-AB9DB24F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5C9F-D391-4A4E-8B5D-EFBFD5C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6AEE-1688-4D9C-A715-3DDE51F7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2CF4E-8995-4D40-A959-14B29390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8DAF8-E1B7-4626-8500-919BE5AD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2E79-552A-4DCE-85AF-832EBD2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EA-7918-449E-A63B-146EC026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F626-AD40-46A2-BB57-805EF5E3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477-D503-4B6F-A9F9-2E9B7A2E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C75D-EA22-4D1C-8299-9626A67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7D4D-7FE3-42DB-9FEC-5F0BF7E9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E97B-04E3-48C2-9CA2-AA308364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93F7-EFCB-49B3-A31A-3902E826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4036E-4B6A-48C4-BB4C-3FD449F3F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DC36-1721-4AEC-81CD-F628CDF86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FC56-E3F5-439E-99BA-719A5618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4FDC-B14B-4982-BED9-1697BFD1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3D8B-F373-40A1-9A83-04A22A8F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9495D-C098-493A-8E12-69F0CAB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559B-267F-4763-8330-A3F57EE9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50C7-8DC3-4C73-B9B2-EBC365EC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4D78-4165-44FF-9DD8-200E15F1243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A984-B51D-435E-AC0B-233FEC237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8BAF-BE11-4352-BE19-F76E5B62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70" r:id="rId1"/>
    <p:sldLayoutId id="2147485671" r:id="rId2"/>
    <p:sldLayoutId id="2147485672" r:id="rId3"/>
    <p:sldLayoutId id="2147485673" r:id="rId4"/>
    <p:sldLayoutId id="2147485674" r:id="rId5"/>
    <p:sldLayoutId id="2147485675" r:id="rId6"/>
    <p:sldLayoutId id="2147485676" r:id="rId7"/>
    <p:sldLayoutId id="2147485677" r:id="rId8"/>
    <p:sldLayoutId id="2147485678" r:id="rId9"/>
    <p:sldLayoutId id="2147485679" r:id="rId10"/>
    <p:sldLayoutId id="2147485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2DDD82-C572-8345-8282-31DA99A3D331}"/>
              </a:ext>
            </a:extLst>
          </p:cNvPr>
          <p:cNvSpPr txBox="1"/>
          <p:nvPr/>
        </p:nvSpPr>
        <p:spPr>
          <a:xfrm>
            <a:off x="381000" y="3200400"/>
            <a:ext cx="112489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343693">
                  <a:prstClr val="white"/>
                </a:glow>
              </a:effectLst>
              <a:uLnTx/>
              <a:uFillTx/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prstClr val="black"/>
                </a:solidFill>
                <a:effectLst>
                  <a:glow rad="91380">
                    <a:prstClr val="white"/>
                  </a:glow>
                </a:effectLst>
                <a:latin typeface="Arial Narrow" panose="020B0604020202020204" pitchFamily="34" charset="0"/>
              </a:rPr>
              <a:t>b</a:t>
            </a: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91380">
                    <a:prstClr val="white"/>
                  </a:glow>
                </a:effectLst>
                <a:uLnTx/>
                <a:uFillTx/>
                <a:latin typeface="Arial Narrow" panose="020B0604020202020204" pitchFamily="34" charset="0"/>
                <a:ea typeface="+mn-ea"/>
                <a:cs typeface="+mn-cs"/>
              </a:rPr>
              <a:t>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prstClr val="black"/>
                </a:solidFill>
                <a:effectLst>
                  <a:glow rad="91380">
                    <a:prstClr val="white"/>
                  </a:glow>
                </a:effectLst>
                <a:latin typeface="Arial Narrow" panose="020B0604020202020204" pitchFamily="34" charset="0"/>
              </a:rPr>
              <a:t>{</a:t>
            </a:r>
            <a:r>
              <a:rPr lang="en-US" sz="6000" b="1" dirty="0" err="1">
                <a:solidFill>
                  <a:prstClr val="black"/>
                </a:solidFill>
                <a:effectLst>
                  <a:glow rad="91380">
                    <a:prstClr val="white"/>
                  </a:glow>
                </a:effectLst>
                <a:latin typeface="Arial Narrow" panose="020B0604020202020204" pitchFamily="34" charset="0"/>
              </a:rPr>
              <a:t>lead_pastor</a:t>
            </a:r>
            <a:r>
              <a:rPr lang="en-US" sz="6000" b="1" dirty="0">
                <a:solidFill>
                  <a:prstClr val="black"/>
                </a:solidFill>
                <a:effectLst>
                  <a:glow rad="91380">
                    <a:prstClr val="white"/>
                  </a:glow>
                </a:effectLst>
                <a:latin typeface="Arial Narrow" panose="020B0604020202020204" pitchFamily="34" charset="0"/>
              </a:rPr>
              <a:t>}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91380">
                  <a:prstClr val="white"/>
                </a:glow>
              </a:effectLst>
              <a:uLnTx/>
              <a:uFillTx/>
              <a:latin typeface="Arial Narrow" panose="020B0604020202020204" pitchFamily="34" charset="0"/>
              <a:ea typeface="+mn-ea"/>
              <a:cs typeface="+mn-cs"/>
            </a:endParaRPr>
          </a:p>
        </p:txBody>
      </p:sp>
      <p:pic>
        <p:nvPicPr>
          <p:cNvPr id="3" name="Picture 2" descr="A drawing of a face&#10;&#10;Description generated with high confidence">
            <a:extLst>
              <a:ext uri="{FF2B5EF4-FFF2-40B4-BE49-F238E27FC236}">
                <a16:creationId xmlns:a16="http://schemas.microsoft.com/office/drawing/2014/main" id="{E4581120-95DA-5D6B-FD7D-E181F396CE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67" b="94533" l="1905" r="98381">
                        <a14:foregroundMark x1="35619" y1="3067" x2="35619" y2="3067"/>
                        <a14:foregroundMark x1="6095" y1="13200" x2="6095" y2="13200"/>
                        <a14:foregroundMark x1="3429" y1="10667" x2="3429" y2="10667"/>
                        <a14:foregroundMark x1="4286" y1="25467" x2="4286" y2="25467"/>
                        <a14:foregroundMark x1="7905" y1="36267" x2="7905" y2="36267"/>
                        <a14:foregroundMark x1="5524" y1="42533" x2="5524" y2="42533"/>
                        <a14:foregroundMark x1="8571" y1="41733" x2="8571" y2="41733"/>
                        <a14:foregroundMark x1="8571" y1="41733" x2="5238" y2="39600"/>
                        <a14:foregroundMark x1="5238" y1="39600" x2="5238" y2="39600"/>
                        <a14:foregroundMark x1="9143" y1="47200" x2="9143" y2="47200"/>
                        <a14:foregroundMark x1="8857" y1="57333" x2="8857" y2="57333"/>
                        <a14:foregroundMark x1="3429" y1="52267" x2="3429" y2="52267"/>
                        <a14:foregroundMark x1="8857" y1="61333" x2="8857" y2="61333"/>
                        <a14:foregroundMark x1="10000" y1="62400" x2="10000" y2="62400"/>
                        <a14:foregroundMark x1="11238" y1="69200" x2="11238" y2="69200"/>
                        <a14:foregroundMark x1="10000" y1="71467" x2="10000" y2="71467"/>
                        <a14:foregroundMark x1="17524" y1="92400" x2="17524" y2="92400"/>
                        <a14:foregroundMark x1="41619" y1="89200" x2="41619" y2="89200"/>
                        <a14:foregroundMark x1="47714" y1="71467" x2="47714" y2="71467"/>
                        <a14:foregroundMark x1="46190" y1="72133" x2="46190" y2="72133"/>
                        <a14:foregroundMark x1="46190" y1="63467" x2="46190" y2="63467"/>
                        <a14:foregroundMark x1="42571" y1="46400" x2="42571" y2="46400"/>
                        <a14:foregroundMark x1="43810" y1="18933" x2="43810" y2="18933"/>
                        <a14:foregroundMark x1="43810" y1="91733" x2="43810" y2="91733"/>
                        <a14:foregroundMark x1="43143" y1="85867" x2="43143" y2="85867"/>
                        <a14:foregroundMark x1="43810" y1="89467" x2="43810" y2="89467"/>
                        <a14:foregroundMark x1="42571" y1="91733" x2="42571" y2="91733"/>
                        <a14:foregroundMark x1="38952" y1="88000" x2="38952" y2="88000"/>
                        <a14:foregroundMark x1="42286" y1="86267" x2="42286" y2="86267"/>
                        <a14:foregroundMark x1="39810" y1="86267" x2="39810" y2="86267"/>
                        <a14:foregroundMark x1="39238" y1="92000" x2="39238" y2="92000"/>
                        <a14:foregroundMark x1="40762" y1="91733" x2="40762" y2="91733"/>
                        <a14:foregroundMark x1="45905" y1="86667" x2="45905" y2="86667"/>
                        <a14:foregroundMark x1="45619" y1="92800" x2="45619" y2="92800"/>
                        <a14:foregroundMark x1="46476" y1="88800" x2="46476" y2="88800"/>
                        <a14:foregroundMark x1="46762" y1="82933" x2="46762" y2="82933"/>
                        <a14:foregroundMark x1="48000" y1="84400" x2="48000" y2="84400"/>
                        <a14:foregroundMark x1="54000" y1="87333" x2="54000" y2="87333"/>
                        <a14:foregroundMark x1="52476" y1="87333" x2="52476" y2="87333"/>
                        <a14:foregroundMark x1="52190" y1="84400" x2="52190" y2="84400"/>
                        <a14:foregroundMark x1="53143" y1="83733" x2="53143" y2="83733"/>
                        <a14:foregroundMark x1="57333" y1="86933" x2="57333" y2="86933"/>
                        <a14:foregroundMark x1="57619" y1="90933" x2="57619" y2="90933"/>
                        <a14:foregroundMark x1="52762" y1="91333" x2="52762" y2="91333"/>
                        <a14:foregroundMark x1="55238" y1="88800" x2="55238" y2="88800"/>
                        <a14:foregroundMark x1="55810" y1="88000" x2="55810" y2="88000"/>
                        <a14:foregroundMark x1="57619" y1="86667" x2="57619" y2="86667"/>
                        <a14:foregroundMark x1="57619" y1="84133" x2="57619" y2="84133"/>
                        <a14:foregroundMark x1="57619" y1="84133" x2="57619" y2="84133"/>
                        <a14:foregroundMark x1="57905" y1="84133" x2="57905" y2="84133"/>
                        <a14:foregroundMark x1="57619" y1="85467" x2="57619" y2="85467"/>
                        <a14:foregroundMark x1="57619" y1="91733" x2="57619" y2="91733"/>
                        <a14:foregroundMark x1="52476" y1="90533" x2="52476" y2="90533"/>
                        <a14:foregroundMark x1="54571" y1="88800" x2="54571" y2="88800"/>
                        <a14:foregroundMark x1="54000" y1="92400" x2="54000" y2="92400"/>
                        <a14:foregroundMark x1="52190" y1="89467" x2="52190" y2="89467"/>
                        <a14:foregroundMark x1="53429" y1="82933" x2="53429" y2="82933"/>
                        <a14:foregroundMark x1="56762" y1="83333" x2="56762" y2="83333"/>
                        <a14:foregroundMark x1="57905" y1="81600" x2="57905" y2="81600"/>
                        <a14:foregroundMark x1="58571" y1="85467" x2="58571" y2="85467"/>
                        <a14:foregroundMark x1="58190" y1="91733" x2="58190" y2="91733"/>
                        <a14:foregroundMark x1="62762" y1="85200" x2="62762" y2="85200"/>
                        <a14:foregroundMark x1="62762" y1="85200" x2="62762" y2="85200"/>
                        <a14:foregroundMark x1="63619" y1="87333" x2="63619" y2="87333"/>
                        <a14:foregroundMark x1="65143" y1="87733" x2="65143" y2="87733"/>
                        <a14:foregroundMark x1="65143" y1="88800" x2="65143" y2="88800"/>
                        <a14:foregroundMark x1="65143" y1="88800" x2="65143" y2="88800"/>
                        <a14:foregroundMark x1="63619" y1="91333" x2="63619" y2="91333"/>
                        <a14:foregroundMark x1="61524" y1="91333" x2="61524" y2="91333"/>
                        <a14:foregroundMark x1="60381" y1="87333" x2="60381" y2="87333"/>
                        <a14:foregroundMark x1="61524" y1="86267" x2="61524" y2="86267"/>
                        <a14:foregroundMark x1="63048" y1="84400" x2="63048" y2="84400"/>
                        <a14:foregroundMark x1="64571" y1="85467" x2="64571" y2="85467"/>
                        <a14:foregroundMark x1="65429" y1="87733" x2="65429" y2="87733"/>
                        <a14:foregroundMark x1="66095" y1="89200" x2="66095" y2="89200"/>
                        <a14:foregroundMark x1="64857" y1="92400" x2="64857" y2="92400"/>
                        <a14:foregroundMark x1="62095" y1="93467" x2="62095" y2="93467"/>
                        <a14:foregroundMark x1="68762" y1="85467" x2="68762" y2="85467"/>
                        <a14:foregroundMark x1="68190" y1="91733" x2="68190" y2="91733"/>
                        <a14:foregroundMark x1="68762" y1="87733" x2="68762" y2="87733"/>
                        <a14:foregroundMark x1="71143" y1="87733" x2="71143" y2="87733"/>
                        <a14:foregroundMark x1="71143" y1="90533" x2="71143" y2="90533"/>
                        <a14:foregroundMark x1="71143" y1="92800" x2="71143" y2="92800"/>
                        <a14:foregroundMark x1="71810" y1="85867" x2="71810" y2="85867"/>
                        <a14:foregroundMark x1="73619" y1="88400" x2="73619" y2="88400"/>
                        <a14:foregroundMark x1="74476" y1="91333" x2="74476" y2="91333"/>
                        <a14:foregroundMark x1="75714" y1="93067" x2="75714" y2="93067"/>
                        <a14:foregroundMark x1="78667" y1="88800" x2="78667" y2="88800"/>
                        <a14:foregroundMark x1="77810" y1="90533" x2="77810" y2="90533"/>
                        <a14:foregroundMark x1="84762" y1="90533" x2="84762" y2="90533"/>
                        <a14:foregroundMark x1="87714" y1="93067" x2="87714" y2="93067"/>
                        <a14:foregroundMark x1="88381" y1="88800" x2="88381" y2="88800"/>
                        <a14:foregroundMark x1="88000" y1="91333" x2="88000" y2="91333"/>
                        <a14:foregroundMark x1="91333" y1="88400" x2="91333" y2="88400"/>
                        <a14:foregroundMark x1="91619" y1="84133" x2="91619" y2="84133"/>
                        <a14:foregroundMark x1="94381" y1="88000" x2="94381" y2="88000"/>
                        <a14:foregroundMark x1="96190" y1="92800" x2="96190" y2="92800"/>
                        <a14:foregroundMark x1="97333" y1="88000" x2="97333" y2="88000"/>
                        <a14:foregroundMark x1="97333" y1="90933" x2="97333" y2="90933"/>
                        <a14:foregroundMark x1="98000" y1="93867" x2="98000" y2="93867"/>
                        <a14:foregroundMark x1="97714" y1="85200" x2="97714" y2="85200"/>
                        <a14:foregroundMark x1="97714" y1="85200" x2="97714" y2="85200"/>
                        <a14:foregroundMark x1="98000" y1="84400" x2="98000" y2="84400"/>
                        <a14:foregroundMark x1="88000" y1="85467" x2="88000" y2="85467"/>
                        <a14:foregroundMark x1="87714" y1="85200" x2="87714" y2="85200"/>
                        <a14:foregroundMark x1="84381" y1="85467" x2="84381" y2="85467"/>
                        <a14:foregroundMark x1="88000" y1="84800" x2="88000" y2="84800"/>
                        <a14:foregroundMark x1="84381" y1="84800" x2="84381" y2="84800"/>
                        <a14:foregroundMark x1="81143" y1="86667" x2="81143" y2="86667"/>
                        <a14:foregroundMark x1="76571" y1="90933" x2="76571" y2="90933"/>
                        <a14:foregroundMark x1="81143" y1="84133" x2="81143" y2="84133"/>
                        <a14:foregroundMark x1="81143" y1="89200" x2="81143" y2="89200"/>
                        <a14:foregroundMark x1="82286" y1="89467" x2="82286" y2="89467"/>
                        <a14:foregroundMark x1="90762" y1="83733" x2="90762" y2="83733"/>
                        <a14:foregroundMark x1="91333" y1="90933" x2="91333" y2="90933"/>
                        <a14:foregroundMark x1="91333" y1="90933" x2="91333" y2="90933"/>
                        <a14:foregroundMark x1="57048" y1="67067" x2="57048" y2="67067"/>
                        <a14:foregroundMark x1="52762" y1="66000" x2="52762" y2="66000"/>
                        <a14:foregroundMark x1="50952" y1="70400" x2="50952" y2="70400"/>
                        <a14:foregroundMark x1="52476" y1="75067" x2="52476" y2="75067"/>
                        <a14:foregroundMark x1="57333" y1="75067" x2="57333" y2="75067"/>
                        <a14:foregroundMark x1="55238" y1="75067" x2="55238" y2="75067"/>
                        <a14:foregroundMark x1="54000" y1="66667" x2="54000" y2="66667"/>
                        <a14:foregroundMark x1="57619" y1="68533" x2="57619" y2="68533"/>
                        <a14:foregroundMark x1="61524" y1="70400" x2="61524" y2="70400"/>
                        <a14:foregroundMark x1="61524" y1="66400" x2="61524" y2="66400"/>
                        <a14:foregroundMark x1="64286" y1="69600" x2="64286" y2="69600"/>
                        <a14:foregroundMark x1="65143" y1="69200" x2="65143" y2="69200"/>
                        <a14:foregroundMark x1="66095" y1="72933" x2="66095" y2="72933"/>
                        <a14:foregroundMark x1="60667" y1="74667" x2="60667" y2="74667"/>
                        <a14:foregroundMark x1="60667" y1="67467" x2="60667" y2="67467"/>
                        <a14:foregroundMark x1="60667" y1="67467" x2="60667" y2="67467"/>
                        <a14:foregroundMark x1="60381" y1="71067" x2="60381" y2="71067"/>
                        <a14:foregroundMark x1="66095" y1="69600" x2="66095" y2="69600"/>
                        <a14:foregroundMark x1="66381" y1="74000" x2="66381" y2="74000"/>
                        <a14:foregroundMark x1="65143" y1="77200" x2="65143" y2="77200"/>
                        <a14:foregroundMark x1="69048" y1="72533" x2="69048" y2="72533"/>
                        <a14:foregroundMark x1="71143" y1="75733" x2="71143" y2="75733"/>
                        <a14:foregroundMark x1="72667" y1="73600" x2="72667" y2="73600"/>
                        <a14:foregroundMark x1="76857" y1="70667" x2="76857" y2="70667"/>
                        <a14:foregroundMark x1="76000" y1="74667" x2="76000" y2="74667"/>
                        <a14:foregroundMark x1="76571" y1="76133" x2="76571" y2="76133"/>
                        <a14:foregroundMark x1="78667" y1="68933" x2="78667" y2="68933"/>
                        <a14:foregroundMark x1="78095" y1="70667" x2="78095" y2="70667"/>
                        <a14:foregroundMark x1="76571" y1="68133" x2="76571" y2="68133"/>
                        <a14:foregroundMark x1="78095" y1="68133" x2="78095" y2="68133"/>
                        <a14:foregroundMark x1="79048" y1="66667" x2="79048" y2="66667"/>
                        <a14:foregroundMark x1="79048" y1="66667" x2="79048" y2="66667"/>
                        <a14:foregroundMark x1="84762" y1="68133" x2="84762" y2="68133"/>
                        <a14:foregroundMark x1="85333" y1="70667" x2="85333" y2="70667"/>
                        <a14:foregroundMark x1="81143" y1="74267" x2="81143" y2="74267"/>
                        <a14:foregroundMark x1="84095" y1="76533" x2="84095" y2="76533"/>
                        <a14:foregroundMark x1="83238" y1="77867" x2="83238" y2="77867"/>
                        <a14:foregroundMark x1="83524" y1="76133" x2="83524" y2="76133"/>
                        <a14:foregroundMark x1="82286" y1="75467" x2="82286" y2="75467"/>
                        <a14:foregroundMark x1="83524" y1="70000" x2="83524" y2="70000"/>
                        <a14:foregroundMark x1="88381" y1="65600" x2="88381" y2="65600"/>
                        <a14:foregroundMark x1="88381" y1="68533" x2="88381" y2="68533"/>
                        <a14:foregroundMark x1="88381" y1="71467" x2="88381" y2="71467"/>
                        <a14:foregroundMark x1="90762" y1="69600" x2="90762" y2="69600"/>
                        <a14:foregroundMark x1="92000" y1="70000" x2="92000" y2="70000"/>
                        <a14:foregroundMark x1="39238" y1="51200" x2="39238" y2="51200"/>
                        <a14:foregroundMark x1="39810" y1="48933" x2="39810" y2="48933"/>
                        <a14:foregroundMark x1="42286" y1="55200" x2="42286" y2="55200"/>
                        <a14:foregroundMark x1="43429" y1="58800" x2="43429" y2="58800"/>
                        <a14:foregroundMark x1="44667" y1="53333" x2="44667" y2="53333"/>
                        <a14:foregroundMark x1="46190" y1="47867" x2="46190" y2="47867"/>
                        <a14:foregroundMark x1="54286" y1="54400" x2="54286" y2="54400"/>
                        <a14:foregroundMark x1="52476" y1="50133" x2="52476" y2="50133"/>
                        <a14:foregroundMark x1="54286" y1="52933" x2="54286" y2="52933"/>
                        <a14:foregroundMark x1="49810" y1="54800" x2="49810" y2="54800"/>
                        <a14:foregroundMark x1="51905" y1="59067" x2="51905" y2="59067"/>
                        <a14:foregroundMark x1="55238" y1="55867" x2="55238" y2="55867"/>
                        <a14:foregroundMark x1="54952" y1="53333" x2="54952" y2="53333"/>
                        <a14:foregroundMark x1="49524" y1="52933" x2="49524" y2="52933"/>
                        <a14:foregroundMark x1="49810" y1="56533" x2="49810" y2="56533"/>
                        <a14:foregroundMark x1="52762" y1="60533" x2="52762" y2="60533"/>
                        <a14:foregroundMark x1="54571" y1="50400" x2="54571" y2="50400"/>
                        <a14:foregroundMark x1="57905" y1="51867" x2="57905" y2="51867"/>
                        <a14:foregroundMark x1="56762" y1="50133" x2="56762" y2="50133"/>
                        <a14:foregroundMark x1="59429" y1="51467" x2="59429" y2="51467"/>
                        <a14:foregroundMark x1="59714" y1="51200" x2="59714" y2="51200"/>
                        <a14:foregroundMark x1="60000" y1="51200" x2="60000" y2="51200"/>
                        <a14:foregroundMark x1="60000" y1="51467" x2="60000" y2="51467"/>
                        <a14:foregroundMark x1="59429" y1="59867" x2="59429" y2="59867"/>
                        <a14:foregroundMark x1="59714" y1="58800" x2="59714" y2="58800"/>
                        <a14:foregroundMark x1="59143" y1="53733" x2="59143" y2="53733"/>
                        <a14:foregroundMark x1="62762" y1="51200" x2="62762" y2="51200"/>
                        <a14:foregroundMark x1="62476" y1="47867" x2="62476" y2="47867"/>
                        <a14:foregroundMark x1="62476" y1="46800" x2="62476" y2="46800"/>
                        <a14:foregroundMark x1="66095" y1="50400" x2="66095" y2="50400"/>
                        <a14:foregroundMark x1="66952" y1="52933" x2="66952" y2="52933"/>
                        <a14:foregroundMark x1="67238" y1="56933" x2="67238" y2="56933"/>
                        <a14:foregroundMark x1="65429" y1="55200" x2="65429" y2="55200"/>
                        <a14:foregroundMark x1="63333" y1="54800" x2="63333" y2="54800"/>
                        <a14:foregroundMark x1="61810" y1="53733" x2="61810" y2="53733"/>
                        <a14:foregroundMark x1="66381" y1="52667" x2="66381" y2="52667"/>
                        <a14:foregroundMark x1="69333" y1="52933" x2="69333" y2="52933"/>
                        <a14:foregroundMark x1="72667" y1="51200" x2="72667" y2="51200"/>
                        <a14:foregroundMark x1="74762" y1="53333" x2="74762" y2="53333"/>
                        <a14:foregroundMark x1="75429" y1="54000" x2="75429" y2="54000"/>
                        <a14:foregroundMark x1="74476" y1="58800" x2="74476" y2="58800"/>
                        <a14:foregroundMark x1="73238" y1="56267" x2="73238" y2="56267"/>
                        <a14:foregroundMark x1="79333" y1="52667" x2="79333" y2="52667"/>
                        <a14:foregroundMark x1="82000" y1="51867" x2="82000" y2="51867"/>
                        <a14:foregroundMark x1="80857" y1="50400" x2="80857" y2="50400"/>
                        <a14:foregroundMark x1="82286" y1="47600" x2="82286" y2="47600"/>
                        <a14:foregroundMark x1="86190" y1="48267" x2="86190" y2="48267"/>
                        <a14:foregroundMark x1="86190" y1="54000" x2="86190" y2="54000"/>
                        <a14:foregroundMark x1="85333" y1="55867" x2="85333" y2="55867"/>
                        <a14:foregroundMark x1="85333" y1="47600" x2="85333" y2="47600"/>
                        <a14:foregroundMark x1="85619" y1="50400" x2="85619" y2="50400"/>
                        <a14:foregroundMark x1="90476" y1="51200" x2="90476" y2="51200"/>
                        <a14:foregroundMark x1="88952" y1="52933" x2="88952" y2="52933"/>
                        <a14:foregroundMark x1="91333" y1="55867" x2="91333" y2="55867"/>
                        <a14:foregroundMark x1="92000" y1="58800" x2="92000" y2="58800"/>
                        <a14:foregroundMark x1="92857" y1="58800" x2="92857" y2="58800"/>
                        <a14:foregroundMark x1="93143" y1="51867" x2="93143" y2="51867"/>
                        <a14:foregroundMark x1="96762" y1="51200" x2="96762" y2="51200"/>
                        <a14:foregroundMark x1="96190" y1="51200" x2="96190" y2="51200"/>
                        <a14:foregroundMark x1="96762" y1="47600" x2="96762" y2="47600"/>
                        <a14:foregroundMark x1="98571" y1="52267" x2="98571" y2="52267"/>
                        <a14:foregroundMark x1="96476" y1="54400" x2="96476" y2="54400"/>
                        <a14:foregroundMark x1="81714" y1="58000" x2="81714" y2="58000"/>
                        <a14:foregroundMark x1="78095" y1="52933" x2="78095" y2="52933"/>
                        <a14:foregroundMark x1="76857" y1="57333" x2="76857" y2="57333"/>
                        <a14:foregroundMark x1="73905" y1="54400" x2="73905" y2="54400"/>
                        <a14:foregroundMark x1="72952" y1="58400" x2="72952" y2="58400"/>
                        <a14:foregroundMark x1="77810" y1="53733" x2="77810" y2="53733"/>
                        <a14:foregroundMark x1="9143" y1="33067" x2="9143" y2="33067"/>
                        <a14:foregroundMark x1="3714" y1="26933" x2="3714" y2="26933"/>
                        <a14:foregroundMark x1="4286" y1="37733" x2="4286" y2="37733"/>
                        <a14:foregroundMark x1="4667" y1="42133" x2="4667" y2="42133"/>
                        <a14:foregroundMark x1="9714" y1="47600" x2="9714" y2="47600"/>
                        <a14:foregroundMark x1="6762" y1="55867" x2="6762" y2="55867"/>
                        <a14:foregroundMark x1="4952" y1="54800" x2="4952" y2="54800"/>
                        <a14:foregroundMark x1="1905" y1="51467" x2="1905" y2="51467"/>
                        <a14:foregroundMark x1="7619" y1="71733" x2="7619" y2="71733"/>
                        <a14:foregroundMark x1="7333" y1="74267" x2="7333" y2="74267"/>
                        <a14:foregroundMark x1="7048" y1="61333" x2="7048" y2="61333"/>
                        <a14:foregroundMark x1="13048" y1="94533" x2="13048" y2="94533"/>
                        <a14:foregroundMark x1="8190" y1="82267" x2="8190" y2="82267"/>
                        <a14:foregroundMark x1="45238" y1="63467" x2="45238" y2="63467"/>
                        <a14:foregroundMark x1="46762" y1="62400" x2="46762" y2="62400"/>
                        <a14:foregroundMark x1="6762" y1="81867" x2="6762" y2="81867"/>
                        <a14:foregroundMark x1="42857" y1="18933" x2="42857" y2="18933"/>
                        <a14:foregroundMark x1="53143" y1="32667" x2="53143" y2="32667"/>
                        <a14:foregroundMark x1="53714" y1="37467" x2="53714" y2="37467"/>
                        <a14:foregroundMark x1="55810" y1="42533" x2="55810" y2="42533"/>
                        <a14:foregroundMark x1="58857" y1="39200" x2="58857" y2="39200"/>
                        <a14:foregroundMark x1="58571" y1="33467" x2="58571" y2="33467"/>
                        <a14:foregroundMark x1="59429" y1="35200" x2="59429" y2="35200"/>
                        <a14:foregroundMark x1="59714" y1="32667" x2="59714" y2="32667"/>
                        <a14:foregroundMark x1="58571" y1="29867" x2="58571" y2="29867"/>
                        <a14:foregroundMark x1="59143" y1="33067" x2="59143" y2="33067"/>
                        <a14:foregroundMark x1="58571" y1="36000" x2="58571" y2="36000"/>
                        <a14:foregroundMark x1="58571" y1="40267" x2="58571" y2="40267"/>
                        <a14:foregroundMark x1="56095" y1="42133" x2="56095" y2="42133"/>
                        <a14:foregroundMark x1="54286" y1="40667" x2="54286" y2="40667"/>
                        <a14:foregroundMark x1="54000" y1="32000" x2="54000" y2="32000"/>
                        <a14:foregroundMark x1="62762" y1="35600" x2="62762" y2="35600"/>
                        <a14:foregroundMark x1="64857" y1="35200" x2="64857" y2="35200"/>
                        <a14:foregroundMark x1="66381" y1="33733" x2="66381" y2="33733"/>
                        <a14:foregroundMark x1="64857" y1="34533" x2="64857" y2="34533"/>
                        <a14:foregroundMark x1="62476" y1="37467" x2="62476" y2="37467"/>
                        <a14:foregroundMark x1="62476" y1="41733" x2="62476" y2="41733"/>
                        <a14:foregroundMark x1="62476" y1="41733" x2="62476" y2="41733"/>
                        <a14:foregroundMark x1="61810" y1="41733" x2="61810" y2="41733"/>
                        <a14:foregroundMark x1="66952" y1="37733" x2="66952" y2="37733"/>
                        <a14:foregroundMark x1="66095" y1="36000" x2="66095" y2="36000"/>
                        <a14:foregroundMark x1="70571" y1="36667" x2="70571" y2="36667"/>
                        <a14:foregroundMark x1="70286" y1="35200" x2="70286" y2="35200"/>
                        <a14:foregroundMark x1="70286" y1="40000" x2="70286" y2="40000"/>
                        <a14:foregroundMark x1="70286" y1="30933" x2="70286" y2="30933"/>
                        <a14:foregroundMark x1="71524" y1="37467" x2="71524" y2="37467"/>
                        <a14:foregroundMark x1="71524" y1="37467" x2="71524" y2="37467"/>
                        <a14:foregroundMark x1="73905" y1="32400" x2="73905" y2="32400"/>
                        <a14:foregroundMark x1="74190" y1="35200" x2="74190" y2="35200"/>
                        <a14:foregroundMark x1="74190" y1="39200" x2="74190" y2="39200"/>
                        <a14:foregroundMark x1="74476" y1="41333" x2="74476" y2="41333"/>
                        <a14:foregroundMark x1="70857" y1="33467" x2="70857" y2="33467"/>
                        <a14:foregroundMark x1="70571" y1="32667" x2="70571" y2="32667"/>
                        <a14:foregroundMark x1="69714" y1="33467" x2="69714" y2="33467"/>
                        <a14:foregroundMark x1="70571" y1="36667" x2="70571" y2="36667"/>
                        <a14:foregroundMark x1="70857" y1="40667" x2="70857" y2="40667"/>
                        <a14:foregroundMark x1="79905" y1="35600" x2="79905" y2="35600"/>
                        <a14:foregroundMark x1="83238" y1="36667" x2="83238" y2="36667"/>
                        <a14:foregroundMark x1="82000" y1="37467" x2="82000" y2="37467"/>
                        <a14:foregroundMark x1="77810" y1="37467" x2="77810" y2="37467"/>
                        <a14:foregroundMark x1="80857" y1="33067" x2="80857" y2="33067"/>
                        <a14:foregroundMark x1="82667" y1="34133" x2="82667" y2="34133"/>
                        <a14:foregroundMark x1="83238" y1="36000" x2="83238" y2="36000"/>
                        <a14:foregroundMark x1="79619" y1="35600" x2="79619" y2="35600"/>
                        <a14:foregroundMark x1="77810" y1="38800" x2="77810" y2="38800"/>
                        <a14:foregroundMark x1="78095" y1="41733" x2="78095" y2="41733"/>
                        <a14:foregroundMark x1="81429" y1="43200" x2="81429" y2="43200"/>
                        <a14:foregroundMark x1="82286" y1="38133" x2="82286" y2="38133"/>
                        <a14:foregroundMark x1="80476" y1="39600" x2="80476" y2="39600"/>
                        <a14:foregroundMark x1="78667" y1="35600" x2="78667" y2="35600"/>
                        <a14:foregroundMark x1="87143" y1="34933" x2="87143" y2="34933"/>
                        <a14:foregroundMark x1="89524" y1="33467" x2="89524" y2="33467"/>
                        <a14:foregroundMark x1="90476" y1="31200" x2="90476" y2="31200"/>
                        <a14:foregroundMark x1="90476" y1="31200" x2="90476" y2="31200"/>
                        <a14:foregroundMark x1="90476" y1="31200" x2="90476" y2="31200"/>
                        <a14:foregroundMark x1="90476" y1="31200" x2="90476" y2="31200"/>
                        <a14:foregroundMark x1="91048" y1="34533" x2="91048" y2="34533"/>
                        <a14:foregroundMark x1="89810" y1="36267" x2="89810" y2="36267"/>
                        <a14:foregroundMark x1="90762" y1="39600" x2="90762" y2="39600"/>
                        <a14:foregroundMark x1="89524" y1="41067" x2="89524" y2="41067"/>
                        <a14:foregroundMark x1="85905" y1="35200" x2="85905" y2="35200"/>
                        <a14:foregroundMark x1="85333" y1="39200" x2="85333" y2="39200"/>
                        <a14:foregroundMark x1="63048" y1="15733" x2="63048" y2="15733"/>
                        <a14:foregroundMark x1="60952" y1="15333" x2="60952" y2="15333"/>
                        <a14:foregroundMark x1="61524" y1="14667" x2="61524" y2="14667"/>
                        <a14:foregroundMark x1="63048" y1="14667" x2="63048" y2="14667"/>
                        <a14:foregroundMark x1="58857" y1="15333" x2="58857" y2="15333"/>
                        <a14:foregroundMark x1="59143" y1="19733" x2="59143" y2="19733"/>
                        <a14:foregroundMark x1="59714" y1="22267" x2="59714" y2="22267"/>
                        <a14:foregroundMark x1="58190" y1="24400" x2="58190" y2="24400"/>
                        <a14:foregroundMark x1="58857" y1="24800" x2="58857" y2="24800"/>
                        <a14:foregroundMark x1="66952" y1="19333" x2="66952" y2="19333"/>
                        <a14:foregroundMark x1="66667" y1="24400" x2="66667" y2="24400"/>
                        <a14:foregroundMark x1="70857" y1="20000" x2="70857" y2="20000"/>
                        <a14:foregroundMark x1="69714" y1="23733" x2="69714" y2="23733"/>
                        <a14:foregroundMark x1="70286" y1="19333" x2="70286" y2="19333"/>
                        <a14:foregroundMark x1="72381" y1="18267" x2="72381" y2="18267"/>
                        <a14:foregroundMark x1="72667" y1="17867" x2="72667" y2="17867"/>
                        <a14:foregroundMark x1="72667" y1="17867" x2="72667" y2="17867"/>
                        <a14:foregroundMark x1="74476" y1="16800" x2="74476" y2="16800"/>
                        <a14:foregroundMark x1="70571" y1="16800" x2="70571" y2="16800"/>
                        <a14:foregroundMark x1="77524" y1="18267" x2="77524" y2="18267"/>
                        <a14:foregroundMark x1="75429" y1="18667" x2="75429" y2="18667"/>
                        <a14:foregroundMark x1="74476" y1="20400" x2="74476" y2="20400"/>
                        <a14:foregroundMark x1="77524" y1="22533" x2="77524" y2="22533"/>
                        <a14:foregroundMark x1="78095" y1="25467" x2="78095" y2="25467"/>
                        <a14:foregroundMark x1="74762" y1="25067" x2="74762" y2="25067"/>
                        <a14:foregroundMark x1="75714" y1="26533" x2="75714" y2="26533"/>
                        <a14:foregroundMark x1="75714" y1="26533" x2="75714" y2="26533"/>
                        <a14:foregroundMark x1="77524" y1="17200" x2="77524" y2="17200"/>
                        <a14:foregroundMark x1="82000" y1="17467" x2="82000" y2="17467"/>
                        <a14:foregroundMark x1="82952" y1="15333" x2="82952" y2="15333"/>
                        <a14:foregroundMark x1="82000" y1="18933" x2="82000" y2="18933"/>
                        <a14:foregroundMark x1="82000" y1="23333" x2="82000" y2="23333"/>
                        <a14:foregroundMark x1="83238" y1="25867" x2="83238" y2="25867"/>
                        <a14:foregroundMark x1="92857" y1="50800" x2="92857" y2="50800"/>
                        <a14:foregroundMark x1="92857" y1="50800" x2="92857" y2="50800"/>
                        <a14:foregroundMark x1="89238" y1="50400" x2="89238" y2="50400"/>
                        <a14:foregroundMark x1="92571" y1="51867" x2="92571" y2="51867"/>
                        <a14:foregroundMark x1="92286" y1="55467" x2="92286" y2="55467"/>
                        <a14:foregroundMark x1="96476" y1="57733" x2="96476" y2="57733"/>
                        <a14:foregroundMark x1="98286" y1="58400" x2="98286" y2="58400"/>
                        <a14:foregroundMark x1="81429" y1="51467" x2="81429" y2="51467"/>
                        <a14:foregroundMark x1="82000" y1="55467" x2="82000" y2="55467"/>
                        <a14:foregroundMark x1="77238" y1="58800" x2="77238" y2="58800"/>
                        <a14:foregroundMark x1="79333" y1="51467" x2="79333" y2="51467"/>
                        <a14:foregroundMark x1="77524" y1="56933" x2="77524" y2="56933"/>
                        <a14:foregroundMark x1="72667" y1="51467" x2="72667" y2="51467"/>
                        <a14:foregroundMark x1="68476" y1="52933" x2="68476" y2="52933"/>
                        <a14:foregroundMark x1="69333" y1="56533" x2="69333" y2="56533"/>
                        <a14:foregroundMark x1="69333" y1="58400" x2="69333" y2="58400"/>
                        <a14:foregroundMark x1="68190" y1="55467" x2="68190" y2="55467"/>
                        <a14:foregroundMark x1="65429" y1="52267" x2="65429" y2="52267"/>
                        <a14:foregroundMark x1="62476" y1="50133" x2="62476" y2="50133"/>
                        <a14:foregroundMark x1="62762" y1="53733" x2="62762" y2="53733"/>
                        <a14:foregroundMark x1="62095" y1="55200" x2="62095" y2="55200"/>
                        <a14:foregroundMark x1="65429" y1="52667" x2="65429" y2="52667"/>
                        <a14:foregroundMark x1="64571" y1="51200" x2="64571" y2="51200"/>
                        <a14:foregroundMark x1="58190" y1="49733" x2="58190" y2="49733"/>
                        <a14:foregroundMark x1="57905" y1="56533" x2="57905" y2="56533"/>
                        <a14:foregroundMark x1="52476" y1="51467" x2="52476" y2="51467"/>
                        <a14:foregroundMark x1="46190" y1="49733" x2="46190" y2="49733"/>
                        <a14:foregroundMark x1="46476" y1="51867" x2="46476" y2="51867"/>
                        <a14:foregroundMark x1="47429" y1="56533" x2="47429" y2="56533"/>
                        <a14:foregroundMark x1="47429" y1="56533" x2="47429" y2="56533"/>
                        <a14:foregroundMark x1="46476" y1="58000" x2="46476" y2="58000"/>
                        <a14:foregroundMark x1="44095" y1="55867" x2="44095" y2="55867"/>
                        <a14:foregroundMark x1="39238" y1="54800" x2="39238" y2="54800"/>
                        <a14:foregroundMark x1="39238" y1="57733" x2="39238" y2="57733"/>
                        <a14:foregroundMark x1="57048" y1="67067" x2="57048" y2="67067"/>
                        <a14:foregroundMark x1="56381" y1="65333" x2="56381" y2="65333"/>
                        <a14:foregroundMark x1="54000" y1="65333" x2="54000" y2="65333"/>
                        <a14:foregroundMark x1="50667" y1="68533" x2="50667" y2="68533"/>
                        <a14:foregroundMark x1="51333" y1="71733" x2="51333" y2="71733"/>
                        <a14:foregroundMark x1="69048" y1="69600" x2="69048" y2="69600"/>
                        <a14:foregroundMark x1="69048" y1="73600" x2="69048" y2="73600"/>
                        <a14:foregroundMark x1="70571" y1="75733" x2="70571" y2="75733"/>
                        <a14:foregroundMark x1="73238" y1="72933" x2="73238" y2="72933"/>
                        <a14:foregroundMark x1="72952" y1="70400" x2="72952" y2="70400"/>
                        <a14:foregroundMark x1="72381" y1="75067" x2="72381" y2="75067"/>
                        <a14:foregroundMark x1="69048" y1="75467" x2="69048" y2="75467"/>
                        <a14:foregroundMark x1="68476" y1="72133" x2="68476" y2="72133"/>
                        <a14:foregroundMark x1="71524" y1="76533" x2="71524" y2="76533"/>
                        <a14:foregroundMark x1="84095" y1="68533" x2="84095" y2="68533"/>
                        <a14:foregroundMark x1="88381" y1="65600" x2="88381" y2="65600"/>
                        <a14:foregroundMark x1="88667" y1="70400" x2="88667" y2="70400"/>
                        <a14:foregroundMark x1="94381" y1="86267" x2="94381" y2="86267"/>
                        <a14:foregroundMark x1="94381" y1="87333" x2="94381" y2="87333"/>
                        <a14:foregroundMark x1="94095" y1="89867" x2="94095" y2="89867"/>
                        <a14:foregroundMark x1="70571" y1="86667" x2="70571" y2="86667"/>
                        <a14:foregroundMark x1="82667" y1="26933" x2="82667" y2="26933"/>
                        <a14:foregroundMark x1="82667" y1="26933" x2="82667" y2="26933"/>
                        <a14:foregroundMark x1="75714" y1="76133" x2="75714" y2="76133"/>
                        <a14:foregroundMark x1="62190" y1="77333" x2="62190" y2="77333"/>
                        <a14:foregroundMark x1="67619" y1="72533" x2="67619" y2="72533"/>
                        <a14:foregroundMark x1="73905" y1="70400" x2="73905" y2="70400"/>
                        <a14:foregroundMark x1="75333" y1="71333" x2="75333" y2="71333"/>
                        <a14:foregroundMark x1="77333" y1="88400" x2="77333" y2="88400"/>
                        <a14:foregroundMark x1="77333" y1="88400" x2="77333" y2="88400"/>
                        <a14:foregroundMark x1="77333" y1="90133" x2="77333" y2="90133"/>
                        <a14:foregroundMark x1="74667" y1="88133" x2="74667" y2="88133"/>
                        <a14:foregroundMark x1="75619" y1="90800" x2="75619" y2="90800"/>
                        <a14:foregroundMark x1="85143" y1="60533" x2="85143" y2="60533"/>
                        <a14:foregroundMark x1="53714" y1="42933" x2="53714" y2="42933"/>
                        <a14:backgroundMark x1="2857" y1="34533" x2="2857" y2="34533"/>
                        <a14:backgroundMark x1="2095" y1="31200" x2="2095" y2="31200"/>
                        <a14:backgroundMark x1="9524" y1="25467" x2="9524" y2="25467"/>
                        <a14:backgroundMark x1="72381" y1="54800" x2="72381" y2="54800"/>
                        <a14:backgroundMark x1="80095" y1="55200" x2="80095" y2="55200"/>
                        <a14:backgroundMark x1="88095" y1="37733" x2="88095" y2="37733"/>
                        <a14:backgroundMark x1="83333" y1="72800" x2="83333" y2="72800"/>
                        <a14:backgroundMark x1="63619" y1="89867" x2="63619" y2="89867"/>
                        <a14:backgroundMark x1="76381" y1="88933" x2="76381" y2="88933"/>
                        <a14:backgroundMark x1="44000" y1="62000" x2="44000" y2="62000"/>
                        <a14:backgroundMark x1="45238" y1="70667" x2="45238" y2="70667"/>
                        <a14:backgroundMark x1="44000" y1="70667" x2="44000" y2="70667"/>
                        <a14:backgroundMark x1="59905" y1="55200" x2="59905" y2="55200"/>
                        <a14:backgroundMark x1="76095" y1="37467" x2="76095" y2="37467"/>
                        <a14:backgroundMark x1="43238" y1="50667" x2="43238" y2="50667"/>
                        <a14:backgroundMark x1="43238" y1="50667" x2="43238" y2="50667"/>
                        <a14:backgroundMark x1="12571" y1="83333" x2="12571" y2="83333"/>
                        <a14:backgroundMark x1="13810" y1="83067" x2="13810" y2="83067"/>
                        <a14:backgroundMark x1="15333" y1="94933" x2="15333" y2="94933"/>
                        <a14:backgroundMark x1="16286" y1="93733" x2="16286" y2="93733"/>
                        <a14:backgroundMark x1="8286" y1="38400" x2="8286" y2="38400"/>
                        <a14:backgroundMark x1="8286" y1="38400" x2="8286" y2="38400"/>
                        <a14:backgroundMark x1="9048" y1="38400" x2="9048" y2="38400"/>
                      </a14:backgroundRemoval>
                    </a14:imgEffect>
                  </a14:imgLayer>
                </a14:imgProps>
              </a:ext>
            </a:extLst>
          </a:blip>
          <a:srcRect b="2419"/>
          <a:stretch/>
        </p:blipFill>
        <p:spPr>
          <a:xfrm>
            <a:off x="266699" y="276445"/>
            <a:ext cx="1295400" cy="1052272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588D36-F4FA-1A3C-1EB1-4D6031C3804A}"/>
              </a:ext>
            </a:extLst>
          </p:cNvPr>
          <p:cNvSpPr txBox="1"/>
          <p:nvPr/>
        </p:nvSpPr>
        <p:spPr>
          <a:xfrm>
            <a:off x="823895" y="1406349"/>
            <a:ext cx="103632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343693">
                    <a:prstClr val="white"/>
                  </a:glow>
                </a:effectLst>
                <a:uLnTx/>
                <a:uFillTx/>
                <a:latin typeface="Brush Script MT" panose="03060802040406070304" pitchFamily="66" charset="-122"/>
                <a:ea typeface="Brush Script MT" panose="03060802040406070304" pitchFamily="66" charset="-122"/>
                <a:cs typeface="Brush Script MT" panose="03060802040406070304" pitchFamily="66" charset="-122"/>
              </a:rPr>
              <a:t>Prayer of Dedication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101600">
                  <a:prstClr val="white"/>
                </a:glow>
              </a:effectLst>
              <a:uLnTx/>
              <a:uFillTx/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1683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122584</TotalTime>
  <Words>9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Brush Script MT</vt:lpstr>
      <vt:lpstr>Arial</vt:lpstr>
      <vt:lpstr>Arial Narrow</vt:lpstr>
      <vt:lpstr>Calibri</vt:lpstr>
      <vt:lpstr>Calibri Light</vt:lpstr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Matt Motoki</cp:lastModifiedBy>
  <cp:revision>812</cp:revision>
  <cp:lastPrinted>2022-07-03T18:58:17Z</cp:lastPrinted>
  <dcterms:created xsi:type="dcterms:W3CDTF">2011-04-09T13:05:11Z</dcterms:created>
  <dcterms:modified xsi:type="dcterms:W3CDTF">2025-09-10T21:18:04Z</dcterms:modified>
</cp:coreProperties>
</file>