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61" r:id="rId1"/>
  </p:sldMasterIdLst>
  <p:notesMasterIdLst>
    <p:notesMasterId r:id="rId3"/>
  </p:notesMasterIdLst>
  <p:sldIdLst>
    <p:sldId id="660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08F00"/>
    <a:srgbClr val="FF40FF"/>
    <a:srgbClr val="1FA8B7"/>
    <a:srgbClr val="ECB302"/>
    <a:srgbClr val="4CC1A2"/>
    <a:srgbClr val="DBB017"/>
    <a:srgbClr val="57257F"/>
    <a:srgbClr val="8EFA00"/>
    <a:srgbClr val="56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2023"/>
  </p:normalViewPr>
  <p:slideViewPr>
    <p:cSldViewPr>
      <p:cViewPr varScale="1">
        <p:scale>
          <a:sx n="107" d="100"/>
          <a:sy n="107" d="100"/>
        </p:scale>
        <p:origin x="7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F111-8DD9-F84A-8A28-179125693F7E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A7973-C13F-F64C-BBF2-CF367789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9B91C9A8-2C35-BD4F-8F95-AD53E7D06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0FB3877B-D35E-7142-9644-13DC894F9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FFD8-FF76-934B-9D2A-36AE126A2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65274-5117-F14E-9BE3-E1D118CDA04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ED55-EA54-438E-8629-E7861220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1A6B-3C62-46DE-A0E9-15C7200A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6584-FF12-46CF-9B6A-979439B4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0C0DE-348A-4695-AD31-25028EBEF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8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E80F-0CBB-4182-BC4E-46E2AC26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C880A-0F0F-4580-98E0-7786DC12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F712-3C53-4C8F-9745-0F4DDDA4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A3B43-8841-4ABB-9AA2-C85E702D5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7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CA3A-E21C-413E-8406-69A13B6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DA63-252B-4E41-9513-E9598D1E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7D0D-FEC6-4716-A8E0-E90A0EF2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265D6-CA01-4A82-B8E0-578CF847D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5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404A2-2EC5-4A3F-A3E5-78D24ECC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E1F4-441F-4421-AE26-97F8A89C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5F9E-EB11-4F19-AE85-FECCF267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734EE-270E-40B9-8CD2-08C0C84B2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1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1378-665D-46FC-9374-6592B471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E500-3A1B-467B-9CA3-EA04D35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51B8-0A2B-4B54-8570-BE7BE3F6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33F7B-E847-4D81-A795-9BC383F632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6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24FEEF-7EBB-42E7-9D19-262C2005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B9A124-1E6B-4027-B41A-DC8BFE93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95AF02-7295-405B-9C5B-4A35CB38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94840-16A0-4254-B825-CD6D5B301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3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A620A4-03EF-4ECE-A0B8-4842059B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1B1DCE-D725-418A-9897-E6DB2A9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FD2F42-8101-433C-810B-EF3EAE3F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F0EF1-E15E-44E1-AD1D-F0E2F37C9F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1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F193927-0B62-414F-B257-F159A48D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A24FAB-5DFB-4D16-A8E3-C5A3584C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5740F4-E767-4DB5-800D-F4036B12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4851E-F2D7-4F7C-B636-717D71A4B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3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7CBCB4-8671-4D15-8C46-CADBBDDF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DFD6C5-3C64-4F0B-8EB6-4578C2B0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CF17C0-05A0-464A-8729-52B866A5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FB46D-F4CC-4D33-847D-5E8C663A8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9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FE2CE5-52CA-42FF-9998-2C1B331C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761B89-E889-46F4-887E-18ABD80D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EA4F68-C13A-49D5-9894-695C21A1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FF291-CE1A-4D5B-AC9B-68408B2A13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6CD0FB-98FC-4696-849F-192E050D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B38239-E4E4-4094-B464-68F7AB51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1C05D5-65A7-4E2D-8F5A-89ECB884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8932F-68AA-412E-B973-9C5139C0D1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12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E1D13A3-0210-4493-92D2-D8977626F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3362FC3-5D25-4E32-9762-E6C4D4DE9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D2611-108D-4F2D-81D2-8D6D5284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D3DE-C29A-4175-8EE3-29559439D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11AD-8BE8-49A1-978E-35D61533F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5D441E-98C3-4096-8DBD-BD7E6C3E07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0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2" r:id="rId1"/>
    <p:sldLayoutId id="2147485563" r:id="rId2"/>
    <p:sldLayoutId id="2147485564" r:id="rId3"/>
    <p:sldLayoutId id="2147485565" r:id="rId4"/>
    <p:sldLayoutId id="2147485566" r:id="rId5"/>
    <p:sldLayoutId id="2147485567" r:id="rId6"/>
    <p:sldLayoutId id="2147485568" r:id="rId7"/>
    <p:sldLayoutId id="2147485569" r:id="rId8"/>
    <p:sldLayoutId id="2147485570" r:id="rId9"/>
    <p:sldLayoutId id="2147485571" r:id="rId10"/>
    <p:sldLayoutId id="21474855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3">
            <a:extLst>
              <a:ext uri="{FF2B5EF4-FFF2-40B4-BE49-F238E27FC236}">
                <a16:creationId xmlns:a16="http://schemas.microsoft.com/office/drawing/2014/main" id="{0FC5DA73-885F-0444-99C4-EF7585BB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0" r="20563"/>
          <a:stretch>
            <a:fillRect/>
          </a:stretch>
        </p:blipFill>
        <p:spPr bwMode="auto">
          <a:xfrm>
            <a:off x="0" y="0"/>
            <a:ext cx="45862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6AA216-5450-EE42-A518-6ACFF0038BE7}"/>
              </a:ext>
            </a:extLst>
          </p:cNvPr>
          <p:cNvSpPr/>
          <p:nvPr/>
        </p:nvSpPr>
        <p:spPr>
          <a:xfrm>
            <a:off x="4876800" y="685800"/>
            <a:ext cx="7162800" cy="588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419100">
                  <a:prstClr val="white"/>
                </a:glow>
              </a:effectLst>
              <a:uLnTx/>
              <a:uFillTx/>
              <a:latin typeface="Arial Narrow" charset="0"/>
              <a:ea typeface="Arial Narrow" charset="0"/>
              <a:cs typeface="Arial Narro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419100">
                    <a:prstClr val="white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Shell Blowing </a:t>
            </a:r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419100">
                    <a:prstClr val="white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(Pu) </a:t>
            </a:r>
            <a:b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419100">
                    <a:prstClr val="white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</a:br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419100">
                    <a:prstClr val="white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by </a:t>
            </a:r>
            <a:r>
              <a:rPr lang="en-US" sz="4400" i="1" dirty="0">
                <a:solidFill>
                  <a:prstClr val="black"/>
                </a:solidFill>
                <a:effectLst>
                  <a:glow rad="419100">
                    <a:prstClr val="white"/>
                  </a:glow>
                </a:effectLst>
                <a:latin typeface="Arial Narrow" charset="0"/>
              </a:rPr>
              <a:t>Amalia Houff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419100">
                  <a:prstClr val="white"/>
                </a:glow>
              </a:effectLst>
              <a:uLnTx/>
              <a:uFillTx/>
              <a:latin typeface="Arial Narrow" charset="0"/>
              <a:ea typeface="Arial Narrow" charset="0"/>
              <a:cs typeface="Arial Narro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419100">
                    <a:prstClr val="white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419100">
                    <a:prstClr val="white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It is a traditional way to begin a sacred ceremony, discouraging negative spirits and inviting good spirits. We can think of it as a way to invoke the Holy Spirit to be with us in our special celebration of Christ!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prstClr val="black"/>
              </a:solidFill>
              <a:effectLst>
                <a:glow rad="419100">
                  <a:prstClr val="white"/>
                </a:glow>
              </a:effectLst>
              <a:latin typeface="Arial Narrow" charset="0"/>
              <a:cs typeface="Arial Narro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000">
        <p:fade/>
      </p:transition>
    </mc:Choice>
    <mc:Fallback xmlns="">
      <p:transition spd="med" advClick="0" advTm="9000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122584</TotalTime>
  <Words>54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Blank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Matt Motoki</cp:lastModifiedBy>
  <cp:revision>811</cp:revision>
  <cp:lastPrinted>2022-07-03T18:58:17Z</cp:lastPrinted>
  <dcterms:created xsi:type="dcterms:W3CDTF">2011-04-09T13:05:11Z</dcterms:created>
  <dcterms:modified xsi:type="dcterms:W3CDTF">2025-09-06T03:40:11Z</dcterms:modified>
</cp:coreProperties>
</file>