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User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Visualizations for Client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Income by Age</a:t>
            </a:r>
          </a:p>
        </p:txBody>
      </p:sp>
      <p:pic>
        <p:nvPicPr>
          <p:cNvPr id="3" name="Picture 2" descr="income_by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54189"/>
          </a:xfrm>
          <a:prstGeom prst="rect">
            <a:avLst/>
          </a:prstGeom>
        </p:spPr>
      </p:pic>
      <p:pic>
        <p:nvPicPr>
          <p:cNvPr id="5" name="Picture 4" descr="A graph showing a bar graph&#10;&#10;AI-generated content may be incorrect.">
            <a:extLst>
              <a:ext uri="{FF2B5EF4-FFF2-40B4-BE49-F238E27FC236}">
                <a16:creationId xmlns:a16="http://schemas.microsoft.com/office/drawing/2014/main" id="{D2D29042-365F-4FE3-28E3-1E3CAA1A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51" y="1194079"/>
            <a:ext cx="7212698" cy="44698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Gender Distribution by Spending Category</a:t>
            </a:r>
          </a:p>
        </p:txBody>
      </p:sp>
      <p:pic>
        <p:nvPicPr>
          <p:cNvPr id="3" name="Picture 2" descr="income_by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54189"/>
          </a:xfrm>
          <a:prstGeom prst="rect">
            <a:avLst/>
          </a:prstGeom>
        </p:spPr>
      </p:pic>
      <p:pic>
        <p:nvPicPr>
          <p:cNvPr id="5" name="Picture 4" descr="A group of colored lines&#10;&#10;AI-generated content may be incorrect.">
            <a:extLst>
              <a:ext uri="{FF2B5EF4-FFF2-40B4-BE49-F238E27FC236}">
                <a16:creationId xmlns:a16="http://schemas.microsoft.com/office/drawing/2014/main" id="{5B4D7726-E2EA-E66C-DF1E-3E1C03B88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13773"/>
            <a:ext cx="7212698" cy="4469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User Data Insights</vt:lpstr>
      <vt:lpstr>Income by Age</vt:lpstr>
      <vt:lpstr>Gender Distribution by Spending Category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Matthew Effam</cp:lastModifiedBy>
  <cp:revision>2</cp:revision>
  <dcterms:created xsi:type="dcterms:W3CDTF">2013-01-27T09:14:16Z</dcterms:created>
  <dcterms:modified xsi:type="dcterms:W3CDTF">2025-08-19T03:16:38Z</dcterms:modified>
  <cp:category/>
</cp:coreProperties>
</file>