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6"/>
  </p:notesMasterIdLst>
  <p:sldIdLst>
    <p:sldId id="256" r:id="rId2"/>
    <p:sldId id="259" r:id="rId3"/>
    <p:sldId id="261" r:id="rId4"/>
    <p:sldId id="263" r:id="rId5"/>
  </p:sldIdLst>
  <p:sldSz cx="9144000" cy="5143500" type="screen16x9"/>
  <p:notesSz cx="6858000" cy="9144000"/>
  <p:embeddedFontLst>
    <p:embeddedFont>
      <p:font typeface="Frank Ruhl Libre" pitchFamily="2" charset="-79"/>
      <p:regular r:id="rId7"/>
      <p:bold r:id="rId8"/>
    </p:embeddedFont>
    <p:embeddedFont>
      <p:font typeface="Montserrat" pitchFamily="2" charset="77"/>
      <p:regular r:id="rId9"/>
      <p:bold r:id="rId10"/>
      <p:italic r:id="rId11"/>
      <p:boldItalic r:id="rId12"/>
    </p:embeddedFont>
    <p:embeddedFont>
      <p:font typeface="Montserrat SemiBold" panose="020F050202020403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94"/>
  </p:normalViewPr>
  <p:slideViewPr>
    <p:cSldViewPr snapToGrid="0">
      <p:cViewPr varScale="1">
        <p:scale>
          <a:sx n="156" d="100"/>
          <a:sy n="156" d="100"/>
        </p:scale>
        <p:origin x="5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06743487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06743487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06743487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06743487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06743487f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06743487f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rgbClr val="220337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7363" y="427947"/>
            <a:ext cx="1049175" cy="3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7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lvl="1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lvl="2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lvl="3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lvl="4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lvl="5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lvl="6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●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lvl="7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○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lvl="8" indent="-29210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Montserrat SemiBold"/>
              <a:buChar char="■"/>
              <a:defRPr sz="1000">
                <a:solidFill>
                  <a:schemeClr val="accent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587970"/>
            <a:ext cx="49455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4800"/>
              <a:buNone/>
              <a:defRPr sz="48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11700" y="2467949"/>
            <a:ext cx="39999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619925" y="2467949"/>
            <a:ext cx="39999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lnSpc>
                <a:spcPct val="12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34" name="Google Shape;34;p6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3"/>
          </p:nvPr>
        </p:nvSpPr>
        <p:spPr>
          <a:xfrm>
            <a:off x="311700" y="2054620"/>
            <a:ext cx="39999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4"/>
          </p:nvPr>
        </p:nvSpPr>
        <p:spPr>
          <a:xfrm>
            <a:off x="4619925" y="2054620"/>
            <a:ext cx="39999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6"/>
          <p:cNvPicPr preferRelativeResize="0"/>
          <p:nvPr/>
        </p:nvPicPr>
        <p:blipFill rotWithShape="1">
          <a:blip r:embed="rId3">
            <a:alphaModFix/>
          </a:blip>
          <a:srcRect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None/>
              <a:defRPr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41" name="Google Shape;41;p7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11700" y="708000"/>
            <a:ext cx="313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2400"/>
              <a:buNone/>
              <a:defRPr sz="2400">
                <a:solidFill>
                  <a:srgbClr val="57068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11700" y="1542000"/>
            <a:ext cx="3054600" cy="28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pic>
        <p:nvPicPr>
          <p:cNvPr id="47" name="Google Shape;47;p8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3">
            <a:alphaModFix/>
          </a:blip>
          <a:srcRect t="29770"/>
          <a:stretch/>
        </p:blipFill>
        <p:spPr>
          <a:xfrm>
            <a:off x="0" y="1"/>
            <a:ext cx="9144003" cy="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3">
    <p:bg>
      <p:bgPr>
        <a:solidFill>
          <a:schemeClr val="lt2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2802" y="-34225"/>
            <a:ext cx="9269596" cy="518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 descr="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592275" y="522825"/>
            <a:ext cx="8144400" cy="3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folio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7" descr=" 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175" y="4539121"/>
            <a:ext cx="776077" cy="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4619925" y="4517225"/>
            <a:ext cx="41928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7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424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3600"/>
              <a:buFont typeface="Frank Ruhl Libre"/>
              <a:buNone/>
              <a:defRPr sz="3600" b="1">
                <a:solidFill>
                  <a:srgbClr val="57068C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24900" cy="31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7068C"/>
              </a:buClr>
              <a:buSzPts val="1800"/>
              <a:buFont typeface="Montserrat"/>
              <a:buChar char="●"/>
              <a:defRPr sz="1800"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●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7068C"/>
              </a:buClr>
              <a:buSzPts val="1400"/>
              <a:buFont typeface="Montserrat"/>
              <a:buChar char="○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7068C"/>
              </a:buClr>
              <a:buSzPts val="1400"/>
              <a:buFont typeface="Montserrat"/>
              <a:buChar char="■"/>
              <a:defRPr>
                <a:solidFill>
                  <a:srgbClr val="33333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62" r:id="rId5"/>
    <p:sldLayoutId id="2147483663" r:id="rId6"/>
    <p:sldLayoutId id="214748366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56">
          <p15:clr>
            <a:srgbClr val="EA4335"/>
          </p15:clr>
        </p15:guide>
        <p15:guide id="2" orient="horz" pos="3025">
          <p15:clr>
            <a:srgbClr val="EA4335"/>
          </p15:clr>
        </p15:guide>
        <p15:guide id="3" pos="5503">
          <p15:clr>
            <a:srgbClr val="EA4335"/>
          </p15:clr>
        </p15:guide>
        <p15:guide id="4" orient="horz" pos="26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904850" y="1253682"/>
            <a:ext cx="7333800" cy="15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Text Here</a:t>
            </a:r>
            <a:endParaRPr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2496200" y="4275729"/>
            <a:ext cx="4151400" cy="3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00.00.00</a:t>
            </a: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2"/>
          </p:nvPr>
        </p:nvSpPr>
        <p:spPr>
          <a:xfrm>
            <a:off x="2496200" y="2791614"/>
            <a:ext cx="4151400" cy="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Subtitle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1061212"/>
            <a:ext cx="4945500" cy="11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Goes Here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311700" y="2947979"/>
            <a:ext cx="39999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Since its founding in 1831, NYU has been an innovator in higher education, reaching out to </a:t>
            </a:r>
            <a:br>
              <a:rPr lang="en"/>
            </a:br>
            <a:r>
              <a:rPr lang="en"/>
              <a:t>an emerging middle class, embracing an urban identity and professional focus, and promoting </a:t>
            </a:r>
            <a:br>
              <a:rPr lang="en"/>
            </a:br>
            <a:r>
              <a:rPr lang="en"/>
              <a:t>a global vision that informs its 19 schools.</a:t>
            </a: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2"/>
          </p:nvPr>
        </p:nvSpPr>
        <p:spPr>
          <a:xfrm>
            <a:off x="4619925" y="2947979"/>
            <a:ext cx="3999900" cy="18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Today, that trailblazing spirit makes NYU one </a:t>
            </a:r>
            <a:br>
              <a:rPr lang="en"/>
            </a:br>
            <a:r>
              <a:rPr lang="en"/>
              <a:t>of the most prominent and respected research universities in the world, featuring top-ranked academic programs and accepting fewer than one-in-five undergraduates.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3"/>
          </p:nvPr>
        </p:nvSpPr>
        <p:spPr>
          <a:xfrm>
            <a:off x="311700" y="2534649"/>
            <a:ext cx="39999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Paragraph Subheader</a:t>
            </a:r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4"/>
          </p:nvPr>
        </p:nvSpPr>
        <p:spPr>
          <a:xfrm>
            <a:off x="4619925" y="2534649"/>
            <a:ext cx="39999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Another Subheader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311700" y="530680"/>
            <a:ext cx="842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Title Here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311700" y="708000"/>
            <a:ext cx="31323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with Small Title and Room to Spare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311700" y="1542000"/>
            <a:ext cx="3054600" cy="28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Since its founding in 1831, NYU </a:t>
            </a:r>
            <a:br>
              <a:rPr lang="en"/>
            </a:br>
            <a:r>
              <a:rPr lang="en"/>
              <a:t>has been an innovator in higher education, reaching out to an emerging middle class, embracing an urban identity and professional focus, and promoting a global vision that informs its 19 schools.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YU Elegant">
  <a:themeElements>
    <a:clrScheme name="Simple Light">
      <a:dk1>
        <a:srgbClr val="57068C"/>
      </a:dk1>
      <a:lt1>
        <a:srgbClr val="FFFFFF"/>
      </a:lt1>
      <a:dk2>
        <a:srgbClr val="333333"/>
      </a:dk2>
      <a:lt2>
        <a:srgbClr val="E3DFE9"/>
      </a:lt2>
      <a:accent1>
        <a:srgbClr val="9A6ABA"/>
      </a:accent1>
      <a:accent2>
        <a:srgbClr val="330662"/>
      </a:accent2>
      <a:accent3>
        <a:srgbClr val="007E8A"/>
      </a:accent3>
      <a:accent4>
        <a:srgbClr val="E97300"/>
      </a:accent4>
      <a:accent5>
        <a:srgbClr val="799A05"/>
      </a:accent5>
      <a:accent6>
        <a:srgbClr val="C50F3C"/>
      </a:accent6>
      <a:hlink>
        <a:srgbClr val="5706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</Words>
  <Application>Microsoft Macintosh PowerPoint</Application>
  <PresentationFormat>On-screen Show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Montserrat SemiBold</vt:lpstr>
      <vt:lpstr>Frank Ruhl Libre</vt:lpstr>
      <vt:lpstr>Montserrat</vt:lpstr>
      <vt:lpstr>Arial</vt:lpstr>
      <vt:lpstr>NYU Elegant</vt:lpstr>
      <vt:lpstr>Text Here</vt:lpstr>
      <vt:lpstr>Page Title Goes Here</vt:lpstr>
      <vt:lpstr>Page Title Here</vt:lpstr>
      <vt:lpstr>Page with Small Title and Room to Spare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</dc:title>
  <cp:lastModifiedBy>Matt Muller</cp:lastModifiedBy>
  <cp:revision>5</cp:revision>
  <dcterms:modified xsi:type="dcterms:W3CDTF">2024-05-18T20:16:01Z</dcterms:modified>
</cp:coreProperties>
</file>