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Frank Ruhl Libre"/>
      <p:regular r:id="rId28"/>
      <p:bold r:id="rId29"/>
    </p:embeddedFont>
    <p:embeddedFont>
      <p:font typeface="Montserrat ExtraBold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FrankRuhlLibre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rankRuhlLibr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Italic.fntdata"/><Relationship Id="rId30" Type="http://schemas.openxmlformats.org/officeDocument/2006/relationships/font" Target="fonts/Montserrat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89d6a636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89d6a636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89d6a636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89d6a636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9d6a636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89d6a636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89d6a636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89d6a636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2c2968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2c2968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f3178a1f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f3178a1f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674348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674348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06743487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06743487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06743487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0674348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06743487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06743487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06743487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0674348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0674348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0674348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rgbClr val="220337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b="0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pic>
        <p:nvPicPr>
          <p:cNvPr descr=" "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2"/>
          <p:cNvSpPr txBox="1"/>
          <p:nvPr>
            <p:ph idx="2" type="subTitle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ext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4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4" type="body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bg>
      <p:bgPr>
        <a:solidFill>
          <a:srgbClr val="22033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descr=" "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_1_1_1">
    <p:bg>
      <p:bgPr>
        <a:solidFill>
          <a:srgbClr val="220337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367" l="308" r="327" t="357"/>
          <a:stretch/>
        </p:blipFill>
        <p:spPr>
          <a:xfrm>
            <a:off x="0" y="250"/>
            <a:ext cx="914399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York University logo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/>
        </p:nvSpPr>
        <p:spPr>
          <a:xfrm>
            <a:off x="4583948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4" type="subTitle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 "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descr=" "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56" name="Google Shape;5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60" name="Google Shape;6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b="1" sz="3600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nyu.edu/employees/resources-and-services/media-and-communications/nyu-brand-guidelines/creating-messaging-and-visual-assets/templates.html" TargetMode="External"/><Relationship Id="rId4" Type="http://schemas.openxmlformats.org/officeDocument/2006/relationships/hyperlink" Target="https://drive.google.com/drive/folders/1fqEj3C01dO5TuHCjKlPpOaJd_SK9G-6j?usp=sharing" TargetMode="External"/><Relationship Id="rId5" Type="http://schemas.openxmlformats.org/officeDocument/2006/relationships/hyperlink" Target="https://gsuite.google.com/marketplace/app/grackle_slides/27376407688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Page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00.00.00</a:t>
            </a:r>
            <a:endParaRPr/>
          </a:p>
        </p:txBody>
      </p:sp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Subtitle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Point of the Slide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University has grown into one of the nation's leading institutions of higher ed.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Today, that trailblazing spirit makes NYU one </a:t>
            </a:r>
            <a:br>
              <a:rPr lang="en"/>
            </a:br>
            <a:r>
              <a:rPr lang="en"/>
              <a:t>of the most prominent and respected research universities in the world, featuring top-ranked academic programs and accepting fewer than one-in-five undergraduates.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2643" l="0" r="0" t="34868"/>
          <a:stretch/>
        </p:blipFill>
        <p:spPr>
          <a:xfrm>
            <a:off x="204450" y="174600"/>
            <a:ext cx="4367550" cy="4101123"/>
          </a:xfrm>
          <a:prstGeom prst="rect">
            <a:avLst/>
          </a:prstGeom>
          <a:noFill/>
          <a:ln cap="flat" cmpd="sng" w="9525">
            <a:solidFill>
              <a:srgbClr val="9A6AB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85800"/>
            <a:ext cx="1096800" cy="10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32313"/>
            <a:ext cx="1096800" cy="10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178788"/>
            <a:ext cx="1096800" cy="10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List Goes Here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that trailblazing spirit makes NYU one of the most prominent and respected research universities in the world, featuring top-ranked academic programs and accepting fewer than one-in-five undergraduates.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idx="2" type="body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0 1 .</a:t>
            </a:r>
            <a:endParaRPr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Right-click an image you want to replace and select </a:t>
            </a:r>
            <a:r>
              <a:rPr b="1" lang="en"/>
              <a:t>Replace image</a:t>
            </a:r>
            <a:r>
              <a:rPr lang="en"/>
              <a:t> from the drop-down menu.</a:t>
            </a:r>
            <a:endParaRPr/>
          </a:p>
        </p:txBody>
      </p:sp>
      <p:sp>
        <p:nvSpPr>
          <p:cNvPr id="196" name="Google Shape;196;p30"/>
          <p:cNvSpPr txBox="1"/>
          <p:nvPr>
            <p:ph idx="3" type="body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0 2 .</a:t>
            </a:r>
            <a:endParaRPr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2"/>
                </a:solidFill>
              </a:rPr>
              <a:t>Right-click an image you want to replace and select </a:t>
            </a:r>
            <a:r>
              <a:rPr b="1" lang="en">
                <a:solidFill>
                  <a:schemeClr val="dk2"/>
                </a:solidFill>
              </a:rPr>
              <a:t>Replace image</a:t>
            </a:r>
            <a:r>
              <a:rPr lang="en">
                <a:solidFill>
                  <a:schemeClr val="dk2"/>
                </a:solidFill>
              </a:rPr>
              <a:t> from the drop-down menu.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7" name="Google Shape;197;p30"/>
          <p:cNvSpPr txBox="1"/>
          <p:nvPr>
            <p:ph idx="4" type="body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0 3 .</a:t>
            </a:r>
            <a:endParaRPr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2"/>
                </a:solidFill>
              </a:rPr>
              <a:t>Right-click an image you want to replace and select </a:t>
            </a:r>
            <a:r>
              <a:rPr b="1" lang="en">
                <a:solidFill>
                  <a:schemeClr val="dk2"/>
                </a:solidFill>
              </a:rPr>
              <a:t>Replace image</a:t>
            </a:r>
            <a:r>
              <a:rPr lang="en">
                <a:solidFill>
                  <a:schemeClr val="dk2"/>
                </a:solidFill>
              </a:rPr>
              <a:t> from the drop-down menu.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important quote can go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on this page.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904850" y="3407700"/>
            <a:ext cx="37152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John Doe, CEO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1772975" y="257915"/>
            <a:ext cx="55977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Notes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1443425" y="1994621"/>
            <a:ext cx="62574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template is part of the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NYU Templates collection</a:t>
            </a:r>
            <a:r>
              <a:rPr lang="en"/>
              <a:t>. Refer to our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Usage Guidelines</a:t>
            </a:r>
            <a:r>
              <a:rPr lang="en"/>
              <a:t> for help topics and quick tips on how to use this template.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Download the </a:t>
            </a:r>
            <a:r>
              <a:rPr b="1" lang="en" u="sng">
                <a:solidFill>
                  <a:schemeClr val="hlink"/>
                </a:solidFill>
                <a:hlinkClick r:id="rId5"/>
              </a:rPr>
              <a:t>Grackle Slides</a:t>
            </a:r>
            <a:r>
              <a:rPr lang="en"/>
              <a:t> add-on to automatically run accessibility checks on all aspects of your document and get advice on how to make things better.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Page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00.00.00</a:t>
            </a:r>
            <a:endParaRPr/>
          </a:p>
        </p:txBody>
      </p:sp>
      <p:sp>
        <p:nvSpPr>
          <p:cNvPr id="119" name="Google Shape;119;p20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Subtitle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Presentation Part One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2"/>
                </a:solidFill>
              </a:rPr>
              <a:t>Subtitle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793600" y="817178"/>
            <a:ext cx="1556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 A R T   0 1</a:t>
            </a:r>
            <a:endParaRPr sz="9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27" name="Google Shape;127;p21"/>
          <p:cNvCxnSpPr/>
          <p:nvPr/>
        </p:nvCxnSpPr>
        <p:spPr>
          <a:xfrm>
            <a:off x="4231926" y="1084298"/>
            <a:ext cx="692400" cy="0"/>
          </a:xfrm>
          <a:prstGeom prst="straightConnector1">
            <a:avLst/>
          </a:prstGeom>
          <a:noFill/>
          <a:ln cap="flat" cmpd="sng" w="9525">
            <a:solidFill>
              <a:srgbClr val="57068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1061212"/>
            <a:ext cx="49455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Goes Here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294797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Since its founding in 1831, NYU has been an innovator in higher education, reaching out to </a:t>
            </a:r>
            <a:br>
              <a:rPr lang="en"/>
            </a:br>
            <a:r>
              <a:rPr lang="en"/>
              <a:t>an emerging middle class, embracing an urban identity and professional focus, and promoting </a:t>
            </a:r>
            <a:br>
              <a:rPr lang="en"/>
            </a:br>
            <a:r>
              <a:rPr lang="en"/>
              <a:t>a global vision that informs its 19 schools.</a:t>
            </a:r>
            <a:endParaRPr/>
          </a:p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4619925" y="294797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Today, that trailblazing spirit makes NYU one </a:t>
            </a:r>
            <a:br>
              <a:rPr lang="en"/>
            </a:br>
            <a:r>
              <a:rPr lang="en"/>
              <a:t>of the most prominent and respected research universities in the world, featuring top-ranked academic programs and accepting fewer than one-in-five undergraduates.</a:t>
            </a:r>
            <a:endParaRPr/>
          </a:p>
        </p:txBody>
      </p:sp>
      <p:sp>
        <p:nvSpPr>
          <p:cNvPr id="135" name="Google Shape;135;p22"/>
          <p:cNvSpPr txBox="1"/>
          <p:nvPr>
            <p:ph idx="3" type="subTitle"/>
          </p:nvPr>
        </p:nvSpPr>
        <p:spPr>
          <a:xfrm>
            <a:off x="311700" y="2534649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Paragraph Subheader</a:t>
            </a:r>
            <a:endParaRPr/>
          </a:p>
        </p:txBody>
      </p:sp>
      <p:sp>
        <p:nvSpPr>
          <p:cNvPr id="136" name="Google Shape;136;p22"/>
          <p:cNvSpPr txBox="1"/>
          <p:nvPr>
            <p:ph idx="4" type="subTitle"/>
          </p:nvPr>
        </p:nvSpPr>
        <p:spPr>
          <a:xfrm>
            <a:off x="4619925" y="2534649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Another Subheader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to add caption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 Here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2852250" y="3094875"/>
            <a:ext cx="34395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University has grown into one of the nation's leading institutions of higher ed.</a:t>
            </a:r>
            <a:endParaRPr/>
          </a:p>
        </p:txBody>
      </p:sp>
      <p:sp>
        <p:nvSpPr>
          <p:cNvPr id="156" name="Google Shape;156;p25"/>
          <p:cNvSpPr txBox="1"/>
          <p:nvPr>
            <p:ph idx="2" type="subTitle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Increase since 2010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with Small Title and Room to Spare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Since its founding in 1831, NYU </a:t>
            </a:r>
            <a:br>
              <a:rPr lang="en"/>
            </a:br>
            <a:r>
              <a:rPr lang="en"/>
              <a:t>has been an innovator in higher education, reaching out to an emerging middle class, embracing an urban identity and professional focus, and promoting a global vision that informs its 19 schools.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 Here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Since its founding in 1831, NYU has been an innovator </a:t>
            </a:r>
            <a:br>
              <a:rPr lang="en"/>
            </a:br>
            <a:r>
              <a:rPr lang="en"/>
              <a:t>in higher education, reaching out to an emerging middle class, embracing an urban identity and professional focus, and promoting a global vision </a:t>
            </a:r>
            <a:br>
              <a:rPr lang="en"/>
            </a:br>
            <a:r>
              <a:rPr lang="en"/>
              <a:t>that informs its 19 schools.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