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713" autoAdjust="0"/>
  </p:normalViewPr>
  <p:slideViewPr>
    <p:cSldViewPr snapToGrid="0">
      <p:cViewPr varScale="1">
        <p:scale>
          <a:sx n="68" d="100"/>
          <a:sy n="68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295E4-D3D4-49EC-A804-35799E0F704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0526-E1A7-4DD1-B867-00E3A54D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from http://planetfreewill.com/wp-content/uploads/2016/04/twitpic-19.jpg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0526-E1A7-4DD1-B867-00E3A54D0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DNA Demand A Verdict?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Retrieved from Learn Genetics: http://learn.genetics.utah.edu/content/science/forensics/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0526-E1A7-4DD1-B867-00E3A54D0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4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Fingerprint Minutiae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Matthew ambriz and Pedro Rivas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recap of AFIS 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5" r="2631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AFIS – Automation of Fingerprint 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in the early 60’s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goal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accurate it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it is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0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2705691"/>
          </a:xfrm>
        </p:spPr>
        <p:txBody>
          <a:bodyPr/>
          <a:lstStyle/>
          <a:p>
            <a:r>
              <a:rPr lang="en-US" dirty="0" smtClean="0"/>
              <a:t>Reduced cost and man hours </a:t>
            </a:r>
          </a:p>
          <a:p>
            <a:r>
              <a:rPr lang="en-US" dirty="0" smtClean="0"/>
              <a:t>Helps identify a person</a:t>
            </a:r>
          </a:p>
          <a:p>
            <a:r>
              <a:rPr lang="en-US" dirty="0" smtClean="0"/>
              <a:t>Improve the fingerprint </a:t>
            </a:r>
          </a:p>
          <a:p>
            <a:r>
              <a:rPr lang="en-US" dirty="0" smtClean="0"/>
              <a:t>Solve cold cases </a:t>
            </a:r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2845028"/>
          </a:xfrm>
        </p:spPr>
        <p:txBody>
          <a:bodyPr/>
          <a:lstStyle/>
          <a:p>
            <a:r>
              <a:rPr lang="en-US" dirty="0" smtClean="0"/>
              <a:t>Wrong place wrong time </a:t>
            </a:r>
          </a:p>
          <a:p>
            <a:r>
              <a:rPr lang="en-US" dirty="0" smtClean="0"/>
              <a:t>Needs a better fingerprint</a:t>
            </a:r>
          </a:p>
          <a:p>
            <a:r>
              <a:rPr lang="en-US" dirty="0" smtClean="0"/>
              <a:t>Examiners could be biased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9829" y="4955177"/>
            <a:ext cx="863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in mind! </a:t>
            </a:r>
            <a:r>
              <a:rPr lang="en-US" dirty="0"/>
              <a:t>“it is easier to exclude a suspect than to convict someone based on a DNA match.” (Educational Resources Development Council, </a:t>
            </a:r>
            <a:r>
              <a:rPr lang="en-US" dirty="0" err="1"/>
              <a:t>n.d.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8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points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75-175 POI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Extracted from ink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Saved onto database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Minutiae Extraction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Recorded into the database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high quality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Minimizes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res == nosier photo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Step three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Skeletonizes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 false minutiae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Smudges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inking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inking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minutiae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1413" y="2706172"/>
            <a:ext cx="50809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Bifurcation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Ridge 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Island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Pore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17" y="2136603"/>
            <a:ext cx="4744375" cy="40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Minutiae Detection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1413" y="2706172"/>
            <a:ext cx="5080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only need an algorithm to detect either an ending ridge or bifurcation point since they are inverse of one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point we are looking for in an ending ridge is where the ridge stops.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point the system looks for in a bifurcation is where single ridge splits off into two or two ridges join into a single one.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5998">
            <a:off x="8395522" y="1263032"/>
            <a:ext cx="2694709" cy="2694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80" y="3798224"/>
            <a:ext cx="2432544" cy="24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Enhancement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1413" y="2706172"/>
            <a:ext cx="5080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Blur the image in order to reduce the image ‘noise’ and fill any holes that can cause missing data for any image that doesn’t meet the minimum AFIS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black and white (binary) version of the image and invert it.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Skeletonize the image by eroding the edges until a single pixel width is achieved.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129789"/>
            <a:ext cx="2998367" cy="29355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73" y="411279"/>
            <a:ext cx="2987506" cy="28946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61" y="3305909"/>
            <a:ext cx="1932150" cy="30064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06" y="2752668"/>
            <a:ext cx="2151971" cy="33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Minutiae </a:t>
            </a:r>
            <a:r>
              <a:rPr lang="en-US" dirty="0" smtClean="0"/>
              <a:t>Detection and Post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413" y="2706172"/>
            <a:ext cx="50809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Boolean matrix is ran through an algorithm that scans each pixel and checks its eight nearest neighbors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for loop scans the image row by row and it’s neighbors are checked by using the current pixel’s x and y coordinates.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find an ending ridge only one of its nearest neighbors can have a positive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find a bifurcation point exactly three of its neighbors must have a positive </a:t>
            </a:r>
            <a:r>
              <a:rPr lang="en-US" dirty="0" smtClean="0"/>
              <a:t>value.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58" y="4776439"/>
            <a:ext cx="1723810" cy="1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33" y="2706172"/>
            <a:ext cx="1723810" cy="16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48" y="2765759"/>
            <a:ext cx="214342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91" y="2272900"/>
            <a:ext cx="5050936" cy="4451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76" y="814549"/>
            <a:ext cx="2143424" cy="2534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37" y="3667304"/>
            <a:ext cx="2977452" cy="28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390</TotalTime>
  <Words>388</Words>
  <Application>Microsoft Office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Fingerprint Minutiae</vt:lpstr>
      <vt:lpstr>A quick recap of AFIS </vt:lpstr>
      <vt:lpstr>Pros and cons </vt:lpstr>
      <vt:lpstr>The three points </vt:lpstr>
      <vt:lpstr>Fingerprint minutiae</vt:lpstr>
      <vt:lpstr>Minutiae Detection</vt:lpstr>
      <vt:lpstr>Image Enhancement</vt:lpstr>
      <vt:lpstr>Minutiae Detection and Post processing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 Minutiae</dc:title>
  <dc:creator>Matthew Ambriz</dc:creator>
  <cp:lastModifiedBy>Peter Rivas</cp:lastModifiedBy>
  <cp:revision>19</cp:revision>
  <dcterms:created xsi:type="dcterms:W3CDTF">2016-05-06T03:01:43Z</dcterms:created>
  <dcterms:modified xsi:type="dcterms:W3CDTF">2016-05-09T19:31:04Z</dcterms:modified>
</cp:coreProperties>
</file>