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8pnsMmxHActhta1euePGq7W8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831c000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831c00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Galley-&gt;Manages Istio’s configuration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Configure on control</a:t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831c0006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6831c00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831c000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6831c00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91fcd3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691fcd35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d4171a95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d4171a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91fcd3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 the case for my project I will be using a service mesh to add security.</a:t>
            </a:r>
            <a:endParaRPr/>
          </a:p>
        </p:txBody>
      </p:sp>
      <p:sp>
        <p:nvSpPr>
          <p:cNvPr id="94" name="Google Shape;94;g2c691fcd35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Basically a second container that runs </a:t>
            </a:r>
            <a:r>
              <a:rPr lang="en-CA"/>
              <a:t>alongside</a:t>
            </a:r>
            <a:r>
              <a:rPr lang="en-CA"/>
              <a:t> the main </a:t>
            </a:r>
            <a:r>
              <a:rPr lang="en-CA"/>
              <a:t>container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91fcd35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91fcd3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831c000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6831c00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Using a service mesh to add security to a 5g network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Matthew Nitschke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831c0006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Istio Control Plane</a:t>
            </a:r>
            <a:endParaRPr/>
          </a:p>
        </p:txBody>
      </p:sp>
      <p:sp>
        <p:nvSpPr>
          <p:cNvPr id="141" name="Google Shape;141;g2c6831c0006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The control plane is responsible for being the authoritative source for configuration and policy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Three primary Istio services: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Pilot: Programming the data plane, gateways, and service proxies in an Istio deployment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Mixer: Handling telemetry reports and policy enforcement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Citadel: Responsible for the generation and rotation of keys and certificates used for secure communication between services within the mesh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Istio Peer </a:t>
            </a:r>
            <a:r>
              <a:rPr lang="en-CA"/>
              <a:t>Authentication</a:t>
            </a:r>
            <a:r>
              <a:rPr lang="en-CA"/>
              <a:t> 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mTLS is TLS when both parties, clients and servers present certificates to each other.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Allows clients to verify the identity of the server but also allows the server is verify the client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This is done via the sidecars of each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To enable peer authentication this is done istio configuration settings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Istio deployment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6141" l="10095" r="66025" t="69887"/>
          <a:stretch/>
        </p:blipFill>
        <p:spPr>
          <a:xfrm>
            <a:off x="957875" y="1690700"/>
            <a:ext cx="8992700" cy="4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c6831c0006_0_82"/>
          <p:cNvPicPr preferRelativeResize="0"/>
          <p:nvPr/>
        </p:nvPicPr>
        <p:blipFill rotWithShape="1">
          <a:blip r:embed="rId3">
            <a:alphaModFix/>
          </a:blip>
          <a:srcRect b="7113" l="10415" r="38302" t="23490"/>
          <a:stretch/>
        </p:blipFill>
        <p:spPr>
          <a:xfrm>
            <a:off x="1791175" y="774775"/>
            <a:ext cx="9040549" cy="55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c6831c0006_0_82"/>
          <p:cNvSpPr/>
          <p:nvPr/>
        </p:nvSpPr>
        <p:spPr>
          <a:xfrm>
            <a:off x="7230125" y="1163425"/>
            <a:ext cx="813900" cy="29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c6831c0006_0_82"/>
          <p:cNvSpPr/>
          <p:nvPr/>
        </p:nvSpPr>
        <p:spPr>
          <a:xfrm>
            <a:off x="1841075" y="1163425"/>
            <a:ext cx="813900" cy="2908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Ueranism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</a:t>
            </a:r>
            <a:r>
              <a:rPr lang="en-CA"/>
              <a:t>s the open source state-of-the-art 5G UE and RAN (gNodeB) simulator</a:t>
            </a:r>
            <a:br>
              <a:rPr lang="en-CA"/>
            </a:br>
            <a:br>
              <a:rPr lang="en-CA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This is being used to simulate network traffic through my 5g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c6831c0006_0_52"/>
          <p:cNvPicPr preferRelativeResize="0"/>
          <p:nvPr/>
        </p:nvPicPr>
        <p:blipFill rotWithShape="1">
          <a:blip r:embed="rId3">
            <a:alphaModFix/>
          </a:blip>
          <a:srcRect b="0" l="10098" r="32850" t="23541"/>
          <a:stretch/>
        </p:blipFill>
        <p:spPr>
          <a:xfrm>
            <a:off x="583275" y="188150"/>
            <a:ext cx="10612801" cy="64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c6831c0006_0_52"/>
          <p:cNvSpPr/>
          <p:nvPr/>
        </p:nvSpPr>
        <p:spPr>
          <a:xfrm>
            <a:off x="647400" y="5436225"/>
            <a:ext cx="10113600" cy="63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c6831c0006_0_52"/>
          <p:cNvSpPr/>
          <p:nvPr/>
        </p:nvSpPr>
        <p:spPr>
          <a:xfrm>
            <a:off x="647400" y="1211325"/>
            <a:ext cx="3028200" cy="219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Memory Issues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At first the specs were 8GB of ram and 4 cores Intel® Core™ i7-13700K 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Needed to up to 20GB of ram plus 8 cores due to memory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Traffic Issues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Currently: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5g network functioning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Added sidecars to 5g nodes in network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Can establish connection between image and real world through a tunnel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Have configurations needed to establish mTLS through the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691fcd35c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Traffic Issues</a:t>
            </a:r>
            <a:endParaRPr/>
          </a:p>
        </p:txBody>
      </p:sp>
      <p:sp>
        <p:nvSpPr>
          <p:cNvPr id="191" name="Google Shape;191;g2c691fcd35c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Currently: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5g network functioning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Added sidecars to 5g nodes in network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Can establish connection between image and real world through a tunnel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Have configurations needed to establish mTLS through the network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Issue: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Having trouble simulating traffic through 5g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d4171a95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more </a:t>
            </a:r>
            <a:r>
              <a:rPr lang="en-CA"/>
              <a:t>information</a:t>
            </a:r>
            <a:r>
              <a:rPr lang="en-CA"/>
              <a:t> check the set up guide</a:t>
            </a:r>
            <a:endParaRPr/>
          </a:p>
        </p:txBody>
      </p:sp>
      <p:sp>
        <p:nvSpPr>
          <p:cNvPr id="197" name="Google Shape;197;g26d4171a959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Background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Progress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91fcd35c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What is a service mesh?</a:t>
            </a:r>
            <a:endParaRPr/>
          </a:p>
        </p:txBody>
      </p:sp>
      <p:sp>
        <p:nvSpPr>
          <p:cNvPr id="97" name="Google Shape;97;g2c691fcd35c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 service mesh is a dedicated infrastructure layer (sitting on top of kubernetes in this case) that deals with service to service communication and can adds features.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Some of these features include service discovery, load balancing, traffic management, security,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What are sidecars?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 sidecar is a utility container used to add behavior to the “main” container without changing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This sidecar will technically work as a service proxy that will intercept incoming and outgoing network traffic from the pod.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From there the sidecar can potentially manipulate packets, reroute traffic, apply security features,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91fcd35c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c691fcd35c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c691fcd35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825" y="1127546"/>
            <a:ext cx="9206351" cy="4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831c000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Sidecar benefits</a:t>
            </a:r>
            <a:endParaRPr/>
          </a:p>
        </p:txBody>
      </p:sp>
      <p:sp>
        <p:nvSpPr>
          <p:cNvPr id="116" name="Google Shape;116;g2c6831c0006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Using these sidecar one can add additional features without needing to change code in the “core” area.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In the case of my project, I am using sidecar proxies to add TLS to communication within my 5g network.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Free5gc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F</a:t>
            </a:r>
            <a:r>
              <a:rPr lang="en-CA"/>
              <a:t>ree5GC is an open-source project for 5th generation (5G) mobile core networks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56900" l="0" r="74847" t="10846"/>
          <a:stretch/>
        </p:blipFill>
        <p:spPr>
          <a:xfrm>
            <a:off x="1552750" y="3020288"/>
            <a:ext cx="6955828" cy="35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Istio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An </a:t>
            </a:r>
            <a:r>
              <a:rPr lang="en-CA"/>
              <a:t>open source service mesh that helps with the complexity of managing microservices deployments by providing a uniform way to manage, monitor and control microservices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 can add sidecars to microservices without needing to change the fundamental architecture on the application level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In the case of Istio it is a utility container inside of Kubernetes Pod.</a:t>
            </a:r>
            <a:br>
              <a:rPr lang="en-C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Istio has two planes: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Data plane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Control Plane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Istio Data Plane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105156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The data plane is responsible for handling the communication between nodes inside the system and network traffic itself.</a:t>
            </a:r>
            <a:br>
              <a:rPr lang="en-CA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Whether traffic is entering or leaving the mesh, the service traffic is directed into the service proxy for handling</a:t>
            </a:r>
            <a:br>
              <a:rPr lang="en-CA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This data plan touches every packet/request in the system and is the key to service discovery. routing, loading balancing etc.</a:t>
            </a:r>
            <a:br>
              <a:rPr lang="en-CA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Envoy: Data plane service proxy that intercepts all incoming and outgoing requests at runtime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Can be implemented as a sidecar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2024-03-26T01:59:40Z</dcterms:created>
  <dc:creator>Matthew Nitschke</dc:creator>
</cp:coreProperties>
</file>