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85F88-B826-48F5-AFA6-6A2E5F38E0BF}"/>
              </a:ext>
            </a:extLst>
          </p:cNvPr>
          <p:cNvSpPr txBox="1"/>
          <p:nvPr/>
        </p:nvSpPr>
        <p:spPr>
          <a:xfrm>
            <a:off x="-4158311" y="0"/>
            <a:ext cx="257452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Macroeconomic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1DAC2-B572-466E-B6C8-189DB73BF11A}"/>
              </a:ext>
            </a:extLst>
          </p:cNvPr>
          <p:cNvSpPr txBox="1"/>
          <p:nvPr/>
        </p:nvSpPr>
        <p:spPr>
          <a:xfrm>
            <a:off x="-4167188" y="6488668"/>
            <a:ext cx="25745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Socioeconomic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EE682-A301-4F3C-87A9-F5F531D90302}"/>
              </a:ext>
            </a:extLst>
          </p:cNvPr>
          <p:cNvCxnSpPr>
            <a:cxnSpLocks/>
          </p:cNvCxnSpPr>
          <p:nvPr/>
        </p:nvCxnSpPr>
        <p:spPr>
          <a:xfrm>
            <a:off x="284085" y="3429000"/>
            <a:ext cx="1137229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03E6A6-591D-4159-8D8C-5C9AAA851410}"/>
              </a:ext>
            </a:extLst>
          </p:cNvPr>
          <p:cNvSpPr txBox="1"/>
          <p:nvPr/>
        </p:nvSpPr>
        <p:spPr>
          <a:xfrm>
            <a:off x="-3847597" y="976543"/>
            <a:ext cx="218390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Forest loss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98501-9592-4BA4-BD6D-517F7955426A}"/>
              </a:ext>
            </a:extLst>
          </p:cNvPr>
          <p:cNvSpPr txBox="1"/>
          <p:nvPr/>
        </p:nvSpPr>
        <p:spPr>
          <a:xfrm>
            <a:off x="-3847597" y="2298947"/>
            <a:ext cx="2707690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Land concession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65979-9E4F-4A00-BDC3-40D3ADDC1D4F}"/>
              </a:ext>
            </a:extLst>
          </p:cNvPr>
          <p:cNvSpPr txBox="1"/>
          <p:nvPr/>
        </p:nvSpPr>
        <p:spPr>
          <a:xfrm>
            <a:off x="3934284" y="976543"/>
            <a:ext cx="18376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Gaussian GLMs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8BF46-E1DE-42DB-9708-F78839554FB4}"/>
              </a:ext>
            </a:extLst>
          </p:cNvPr>
          <p:cNvSpPr txBox="1"/>
          <p:nvPr/>
        </p:nvSpPr>
        <p:spPr>
          <a:xfrm>
            <a:off x="3934284" y="2298947"/>
            <a:ext cx="153435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3905-7390-43B2-AA22-ABEEF08C6BD7}"/>
              </a:ext>
            </a:extLst>
          </p:cNvPr>
          <p:cNvSpPr txBox="1"/>
          <p:nvPr/>
        </p:nvSpPr>
        <p:spPr>
          <a:xfrm>
            <a:off x="7202749" y="976543"/>
            <a:ext cx="127542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90FE0-0CFB-4F98-A596-3B3E132F3005}"/>
              </a:ext>
            </a:extLst>
          </p:cNvPr>
          <p:cNvSpPr txBox="1"/>
          <p:nvPr/>
        </p:nvSpPr>
        <p:spPr>
          <a:xfrm>
            <a:off x="6865394" y="2298947"/>
            <a:ext cx="153435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Some effects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A0516-7490-4220-BE8C-366C2394D9E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-1663689" y="1161209"/>
            <a:ext cx="559797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21EF7-3E15-4E4C-9208-725A973E4649}"/>
              </a:ext>
            </a:extLst>
          </p:cNvPr>
          <p:cNvCxnSpPr/>
          <p:nvPr/>
        </p:nvCxnSpPr>
        <p:spPr>
          <a:xfrm>
            <a:off x="5774918" y="1134291"/>
            <a:ext cx="143078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44211-7E3D-4D98-9297-8F57DAF92D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-1139908" y="2483613"/>
            <a:ext cx="5074192" cy="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B119E-67D8-4A70-ADD2-D709D40B044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468642" y="2483613"/>
            <a:ext cx="1396752" cy="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D1C5F8-67C9-44B0-9247-CE3852B75662}"/>
              </a:ext>
            </a:extLst>
          </p:cNvPr>
          <p:cNvSpPr txBox="1"/>
          <p:nvPr/>
        </p:nvSpPr>
        <p:spPr>
          <a:xfrm>
            <a:off x="-3883102" y="3750067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Commune-level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9A472-9A27-42EA-90E8-3BC336DEAF47}"/>
              </a:ext>
            </a:extLst>
          </p:cNvPr>
          <p:cNvSpPr txBox="1"/>
          <p:nvPr/>
        </p:nvSpPr>
        <p:spPr>
          <a:xfrm>
            <a:off x="-3883102" y="4589502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Province-level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F3718-EAB5-4B4F-8443-C7D4B7C4A31E}"/>
              </a:ext>
            </a:extLst>
          </p:cNvPr>
          <p:cNvSpPr txBox="1"/>
          <p:nvPr/>
        </p:nvSpPr>
        <p:spPr>
          <a:xfrm>
            <a:off x="-3887544" y="5424670"/>
            <a:ext cx="1837678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Cluster analysis (province-level)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62CDD-E2AC-49AC-BB44-8FACCDA13E67}"/>
              </a:ext>
            </a:extLst>
          </p:cNvPr>
          <p:cNvSpPr txBox="1"/>
          <p:nvPr/>
        </p:nvSpPr>
        <p:spPr>
          <a:xfrm>
            <a:off x="4014186" y="3748343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3DD16-F8F1-41E1-9C24-D46B226D5A48}"/>
              </a:ext>
            </a:extLst>
          </p:cNvPr>
          <p:cNvSpPr txBox="1"/>
          <p:nvPr/>
        </p:nvSpPr>
        <p:spPr>
          <a:xfrm>
            <a:off x="4014186" y="4589502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64E42-FE8B-4DF3-A222-9B8E4B7C655C}"/>
              </a:ext>
            </a:extLst>
          </p:cNvPr>
          <p:cNvSpPr txBox="1"/>
          <p:nvPr/>
        </p:nvSpPr>
        <p:spPr>
          <a:xfrm>
            <a:off x="4014186" y="5563168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K-means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38566-1BDB-4E6B-B8E2-EFFCF1093B7F}"/>
              </a:ext>
            </a:extLst>
          </p:cNvPr>
          <p:cNvSpPr txBox="1"/>
          <p:nvPr/>
        </p:nvSpPr>
        <p:spPr>
          <a:xfrm>
            <a:off x="6945297" y="3740490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Poor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8F30E-A168-425B-98EF-9C34019CB50C}"/>
              </a:ext>
            </a:extLst>
          </p:cNvPr>
          <p:cNvSpPr txBox="1"/>
          <p:nvPr/>
        </p:nvSpPr>
        <p:spPr>
          <a:xfrm>
            <a:off x="6945297" y="4559738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34E57-E1BB-424C-A748-E358DD03D54F}"/>
              </a:ext>
            </a:extLst>
          </p:cNvPr>
          <p:cNvSpPr txBox="1"/>
          <p:nvPr/>
        </p:nvSpPr>
        <p:spPr>
          <a:xfrm>
            <a:off x="6945296" y="5563168"/>
            <a:ext cx="211880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Province typology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70EFEA-27FC-464B-B0F1-B4BD6374148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-2045424" y="3933009"/>
            <a:ext cx="6059610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D51DD4-F6E8-4490-AC7E-EEA8569490D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51865" y="3925156"/>
            <a:ext cx="1093432" cy="172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2408FA-96FA-4B4D-BB76-D085D7A57133}"/>
              </a:ext>
            </a:extLst>
          </p:cNvPr>
          <p:cNvCxnSpPr/>
          <p:nvPr/>
        </p:nvCxnSpPr>
        <p:spPr>
          <a:xfrm flipV="1">
            <a:off x="-2049866" y="4769449"/>
            <a:ext cx="1892423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7690C4-8A86-406F-B5C6-F6C424949E96}"/>
              </a:ext>
            </a:extLst>
          </p:cNvPr>
          <p:cNvCxnSpPr>
            <a:cxnSpLocks/>
          </p:cNvCxnSpPr>
          <p:nvPr/>
        </p:nvCxnSpPr>
        <p:spPr>
          <a:xfrm flipV="1">
            <a:off x="5851865" y="4743300"/>
            <a:ext cx="1093432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E38AF-06C3-4D31-842A-453B18A6F9BF}"/>
              </a:ext>
            </a:extLst>
          </p:cNvPr>
          <p:cNvCxnSpPr/>
          <p:nvPr/>
        </p:nvCxnSpPr>
        <p:spPr>
          <a:xfrm flipV="1">
            <a:off x="-2049866" y="5747835"/>
            <a:ext cx="1892423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D784C1-6A64-47D6-B92F-6D443FFD0A1C}"/>
              </a:ext>
            </a:extLst>
          </p:cNvPr>
          <p:cNvCxnSpPr>
            <a:cxnSpLocks/>
          </p:cNvCxnSpPr>
          <p:nvPr/>
        </p:nvCxnSpPr>
        <p:spPr>
          <a:xfrm flipV="1">
            <a:off x="5851865" y="5734024"/>
            <a:ext cx="1093432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2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1787-AD80-477F-8F95-C146D9F55867}"/>
              </a:ext>
            </a:extLst>
          </p:cNvPr>
          <p:cNvSpPr txBox="1"/>
          <p:nvPr/>
        </p:nvSpPr>
        <p:spPr>
          <a:xfrm>
            <a:off x="4530418" y="480186"/>
            <a:ext cx="980480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Macroeconomic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9CA4D-E319-4319-BDFD-A3D049EC5C20}"/>
              </a:ext>
            </a:extLst>
          </p:cNvPr>
          <p:cNvSpPr txBox="1"/>
          <p:nvPr/>
        </p:nvSpPr>
        <p:spPr>
          <a:xfrm>
            <a:off x="6986441" y="473739"/>
            <a:ext cx="980480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Socioeconomic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65BBE-6EB7-4B61-8113-8410DA749C57}"/>
              </a:ext>
            </a:extLst>
          </p:cNvPr>
          <p:cNvSpPr txBox="1"/>
          <p:nvPr/>
        </p:nvSpPr>
        <p:spPr>
          <a:xfrm>
            <a:off x="4530418" y="895672"/>
            <a:ext cx="980480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21 predictor variables (3 sets)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B0ED-82C0-41B2-A585-E6CBD6D8D982}"/>
              </a:ext>
            </a:extLst>
          </p:cNvPr>
          <p:cNvSpPr txBox="1"/>
          <p:nvPr/>
        </p:nvSpPr>
        <p:spPr>
          <a:xfrm>
            <a:off x="4030747" y="1483260"/>
            <a:ext cx="810543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Change in forest cover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AE7DF-110D-4A34-BE9A-74515D9E728D}"/>
              </a:ext>
            </a:extLst>
          </p:cNvPr>
          <p:cNvSpPr txBox="1"/>
          <p:nvPr/>
        </p:nvSpPr>
        <p:spPr>
          <a:xfrm>
            <a:off x="5076639" y="1483260"/>
            <a:ext cx="93647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New land concessions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05342-7451-499E-9626-B9049CBCC1D8}"/>
              </a:ext>
            </a:extLst>
          </p:cNvPr>
          <p:cNvSpPr txBox="1"/>
          <p:nvPr/>
        </p:nvSpPr>
        <p:spPr>
          <a:xfrm>
            <a:off x="4134262" y="2551310"/>
            <a:ext cx="756138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Gaussian GLMs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F3408-FF90-47AB-A9DE-BA26AFBFB1C0}"/>
              </a:ext>
            </a:extLst>
          </p:cNvPr>
          <p:cNvSpPr txBox="1"/>
          <p:nvPr/>
        </p:nvSpPr>
        <p:spPr>
          <a:xfrm>
            <a:off x="5135659" y="2558115"/>
            <a:ext cx="683784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BAEF5-9AA6-4DB9-96EE-EB295D1DFF5C}"/>
              </a:ext>
            </a:extLst>
          </p:cNvPr>
          <p:cNvSpPr txBox="1"/>
          <p:nvPr/>
        </p:nvSpPr>
        <p:spPr>
          <a:xfrm>
            <a:off x="6976712" y="885185"/>
            <a:ext cx="1005850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33 predictor variables (8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5F7D2-8C2D-40CF-BD8A-4A0535A805ED}"/>
              </a:ext>
            </a:extLst>
          </p:cNvPr>
          <p:cNvSpPr txBox="1"/>
          <p:nvPr/>
        </p:nvSpPr>
        <p:spPr>
          <a:xfrm>
            <a:off x="6352020" y="2050052"/>
            <a:ext cx="775741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Commune-level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247D9-2D42-4522-85EE-A7571390790B}"/>
              </a:ext>
            </a:extLst>
          </p:cNvPr>
          <p:cNvSpPr txBox="1"/>
          <p:nvPr/>
        </p:nvSpPr>
        <p:spPr>
          <a:xfrm>
            <a:off x="7618564" y="2052120"/>
            <a:ext cx="778533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Province-level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12359-E7C6-4AF9-A009-86AE80649263}"/>
              </a:ext>
            </a:extLst>
          </p:cNvPr>
          <p:cNvSpPr txBox="1"/>
          <p:nvPr/>
        </p:nvSpPr>
        <p:spPr>
          <a:xfrm>
            <a:off x="6423732" y="2483448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51104-FF42-4AF9-93D6-D7ECE4A9E85F}"/>
              </a:ext>
            </a:extLst>
          </p:cNvPr>
          <p:cNvSpPr txBox="1"/>
          <p:nvPr/>
        </p:nvSpPr>
        <p:spPr>
          <a:xfrm>
            <a:off x="7257584" y="2483361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4A33E-E719-4421-A2C6-86490C9B33C0}"/>
              </a:ext>
            </a:extLst>
          </p:cNvPr>
          <p:cNvSpPr txBox="1"/>
          <p:nvPr/>
        </p:nvSpPr>
        <p:spPr>
          <a:xfrm>
            <a:off x="8114884" y="2483361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Cluster analysis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44EF2-50C3-4440-BEF1-3359C269CB5E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020658" y="676394"/>
            <a:ext cx="0" cy="21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9F8C8B-3D69-4F9B-B74D-D5EB16533D78}"/>
              </a:ext>
            </a:extLst>
          </p:cNvPr>
          <p:cNvSpPr txBox="1"/>
          <p:nvPr/>
        </p:nvSpPr>
        <p:spPr>
          <a:xfrm>
            <a:off x="2683608" y="413037"/>
            <a:ext cx="74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A55E62-2042-49BE-954D-7F6FEF695A19}"/>
              </a:ext>
            </a:extLst>
          </p:cNvPr>
          <p:cNvSpPr txBox="1"/>
          <p:nvPr/>
        </p:nvSpPr>
        <p:spPr>
          <a:xfrm>
            <a:off x="2676529" y="885363"/>
            <a:ext cx="83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Predictors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6FFA8A-0117-4921-9886-C7BB26AEEE47}"/>
              </a:ext>
            </a:extLst>
          </p:cNvPr>
          <p:cNvSpPr txBox="1"/>
          <p:nvPr/>
        </p:nvSpPr>
        <p:spPr>
          <a:xfrm>
            <a:off x="2676529" y="1444486"/>
            <a:ext cx="78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106F5B-E1FE-4160-9B60-C3CEC8E076A5}"/>
              </a:ext>
            </a:extLst>
          </p:cNvPr>
          <p:cNvSpPr txBox="1"/>
          <p:nvPr/>
        </p:nvSpPr>
        <p:spPr>
          <a:xfrm>
            <a:off x="2683608" y="2019489"/>
            <a:ext cx="53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Scale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EA4E98-988C-4270-94CD-725B5A5FDAE3}"/>
              </a:ext>
            </a:extLst>
          </p:cNvPr>
          <p:cNvSpPr txBox="1"/>
          <p:nvPr/>
        </p:nvSpPr>
        <p:spPr>
          <a:xfrm>
            <a:off x="2683608" y="2494902"/>
            <a:ext cx="70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Method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627A62-E48A-41E4-A2C5-E3DCF8BCBAA6}"/>
              </a:ext>
            </a:extLst>
          </p:cNvPr>
          <p:cNvSpPr txBox="1"/>
          <p:nvPr/>
        </p:nvSpPr>
        <p:spPr>
          <a:xfrm>
            <a:off x="6975792" y="1527345"/>
            <a:ext cx="1005850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Forest cover (pixels)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E62044-67FE-4E5A-9333-E036F070C02F}"/>
              </a:ext>
            </a:extLst>
          </p:cNvPr>
          <p:cNvSpPr txBox="1"/>
          <p:nvPr/>
        </p:nvSpPr>
        <p:spPr>
          <a:xfrm>
            <a:off x="4606095" y="2059885"/>
            <a:ext cx="810543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National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F95551B-DBEE-4CDF-92D5-8A1ECAF9887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5139013" y="1077398"/>
            <a:ext cx="287506" cy="5242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F541CE1-7CB4-4837-AB83-10B5A5FCD7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84586" y="1047188"/>
            <a:ext cx="287506" cy="5846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7F5AFB-0090-49EB-98E1-56A1B148ED2D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 rot="5400000">
            <a:off x="5139850" y="1654859"/>
            <a:ext cx="276543" cy="53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E77BCCE-F26A-4DD4-BE18-E495D6326684}"/>
              </a:ext>
            </a:extLst>
          </p:cNvPr>
          <p:cNvCxnSpPr>
            <a:stCxn id="5" idx="2"/>
            <a:endCxn id="67" idx="0"/>
          </p:cNvCxnSpPr>
          <p:nvPr/>
        </p:nvCxnSpPr>
        <p:spPr>
          <a:xfrm rot="16200000" flipH="1">
            <a:off x="4585422" y="1633939"/>
            <a:ext cx="276543" cy="575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E7A7F43-3262-4318-A1FA-0F5AFD9E1EB4}"/>
              </a:ext>
            </a:extLst>
          </p:cNvPr>
          <p:cNvCxnSpPr>
            <a:stCxn id="67" idx="2"/>
            <a:endCxn id="7" idx="0"/>
          </p:cNvCxnSpPr>
          <p:nvPr/>
        </p:nvCxnSpPr>
        <p:spPr>
          <a:xfrm rot="5400000">
            <a:off x="4614241" y="2154183"/>
            <a:ext cx="295217" cy="499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DF04AAF-DEFB-48F2-AA25-FE97927A7BA9}"/>
              </a:ext>
            </a:extLst>
          </p:cNvPr>
          <p:cNvCxnSpPr>
            <a:stCxn id="67" idx="2"/>
            <a:endCxn id="8" idx="0"/>
          </p:cNvCxnSpPr>
          <p:nvPr/>
        </p:nvCxnSpPr>
        <p:spPr>
          <a:xfrm rot="16200000" flipH="1">
            <a:off x="5093448" y="2174012"/>
            <a:ext cx="302022" cy="4661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7F4DF6-17BA-4F01-8DC4-651BEA3BE5A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7476681" y="669947"/>
            <a:ext cx="2956" cy="215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CEFE24-D3F3-4471-A6D1-F10DBB2CCDC1}"/>
              </a:ext>
            </a:extLst>
          </p:cNvPr>
          <p:cNvCxnSpPr>
            <a:cxnSpLocks/>
          </p:cNvCxnSpPr>
          <p:nvPr/>
        </p:nvCxnSpPr>
        <p:spPr>
          <a:xfrm flipH="1">
            <a:off x="7478633" y="1185267"/>
            <a:ext cx="920" cy="342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B55D20E-DE18-4DF1-ABC1-0A634EDA958A}"/>
              </a:ext>
            </a:extLst>
          </p:cNvPr>
          <p:cNvCxnSpPr>
            <a:stCxn id="66" idx="2"/>
            <a:endCxn id="10" idx="0"/>
          </p:cNvCxnSpPr>
          <p:nvPr/>
        </p:nvCxnSpPr>
        <p:spPr>
          <a:xfrm rot="5400000">
            <a:off x="6946055" y="1517389"/>
            <a:ext cx="326499" cy="738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8473A8E-6A91-4F72-97D9-3513178B5C79}"/>
              </a:ext>
            </a:extLst>
          </p:cNvPr>
          <p:cNvCxnSpPr>
            <a:stCxn id="66" idx="2"/>
            <a:endCxn id="11" idx="0"/>
          </p:cNvCxnSpPr>
          <p:nvPr/>
        </p:nvCxnSpPr>
        <p:spPr>
          <a:xfrm rot="16200000" flipH="1">
            <a:off x="7578991" y="1623279"/>
            <a:ext cx="328567" cy="5291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2753951-05F7-49AD-BD01-558EEB44529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7673545" y="2149074"/>
            <a:ext cx="235033" cy="4335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D053170-1145-4A05-8793-A902D136966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8102195" y="2153964"/>
            <a:ext cx="235033" cy="4237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56E35B-CD5F-483F-B9E7-63D917F8F52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39891" y="2246260"/>
            <a:ext cx="548" cy="237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6CA97F-C060-4AB0-94CE-6BE6E8A42C7A}"/>
              </a:ext>
            </a:extLst>
          </p:cNvPr>
          <p:cNvCxnSpPr>
            <a:cxnSpLocks/>
          </p:cNvCxnSpPr>
          <p:nvPr/>
        </p:nvCxnSpPr>
        <p:spPr>
          <a:xfrm>
            <a:off x="2764971" y="370114"/>
            <a:ext cx="8545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2A82DE4-7E0F-4497-90AB-B55880A693FB}"/>
              </a:ext>
            </a:extLst>
          </p:cNvPr>
          <p:cNvCxnSpPr>
            <a:cxnSpLocks/>
          </p:cNvCxnSpPr>
          <p:nvPr/>
        </p:nvCxnSpPr>
        <p:spPr>
          <a:xfrm>
            <a:off x="2773547" y="766680"/>
            <a:ext cx="8459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32368EB-A743-4F35-A11B-16E0D15ED386}"/>
              </a:ext>
            </a:extLst>
          </p:cNvPr>
          <p:cNvCxnSpPr>
            <a:cxnSpLocks/>
          </p:cNvCxnSpPr>
          <p:nvPr/>
        </p:nvCxnSpPr>
        <p:spPr>
          <a:xfrm>
            <a:off x="2758010" y="1256537"/>
            <a:ext cx="861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6B45243-5D81-476D-9908-D31676BB7808}"/>
              </a:ext>
            </a:extLst>
          </p:cNvPr>
          <p:cNvCxnSpPr>
            <a:cxnSpLocks/>
          </p:cNvCxnSpPr>
          <p:nvPr/>
        </p:nvCxnSpPr>
        <p:spPr>
          <a:xfrm>
            <a:off x="2758009" y="1921613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3C3D730-D339-42DB-848D-B4BBF4C11327}"/>
              </a:ext>
            </a:extLst>
          </p:cNvPr>
          <p:cNvCxnSpPr>
            <a:cxnSpLocks/>
          </p:cNvCxnSpPr>
          <p:nvPr/>
        </p:nvCxnSpPr>
        <p:spPr>
          <a:xfrm>
            <a:off x="2758009" y="2403985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5D7D6D-6CD8-4099-B3AD-B4DE584D4DD8}"/>
              </a:ext>
            </a:extLst>
          </p:cNvPr>
          <p:cNvCxnSpPr>
            <a:cxnSpLocks/>
          </p:cNvCxnSpPr>
          <p:nvPr/>
        </p:nvCxnSpPr>
        <p:spPr>
          <a:xfrm>
            <a:off x="2774334" y="2850300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7F8166-6FF5-405A-AABC-CD78BCB73B25}"/>
              </a:ext>
            </a:extLst>
          </p:cNvPr>
          <p:cNvSpPr txBox="1"/>
          <p:nvPr/>
        </p:nvSpPr>
        <p:spPr>
          <a:xfrm>
            <a:off x="9139788" y="413033"/>
            <a:ext cx="74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Analysis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24A409-9603-4A9E-8EE8-6C6A9E57E59B}"/>
              </a:ext>
            </a:extLst>
          </p:cNvPr>
          <p:cNvSpPr txBox="1"/>
          <p:nvPr/>
        </p:nvSpPr>
        <p:spPr>
          <a:xfrm>
            <a:off x="9039953" y="885362"/>
            <a:ext cx="83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Predictors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A05E6-605F-4351-8188-C7731B01BB41}"/>
              </a:ext>
            </a:extLst>
          </p:cNvPr>
          <p:cNvSpPr txBox="1"/>
          <p:nvPr/>
        </p:nvSpPr>
        <p:spPr>
          <a:xfrm>
            <a:off x="9092369" y="1444482"/>
            <a:ext cx="78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Response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8D6009-DAEF-422C-832B-607AD233A1C0}"/>
              </a:ext>
            </a:extLst>
          </p:cNvPr>
          <p:cNvSpPr txBox="1"/>
          <p:nvPr/>
        </p:nvSpPr>
        <p:spPr>
          <a:xfrm>
            <a:off x="9333118" y="2019488"/>
            <a:ext cx="53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Scale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7DE94A-4ED0-4654-82DE-5102ED2EFF44}"/>
              </a:ext>
            </a:extLst>
          </p:cNvPr>
          <p:cNvSpPr txBox="1"/>
          <p:nvPr/>
        </p:nvSpPr>
        <p:spPr>
          <a:xfrm>
            <a:off x="9162199" y="2494898"/>
            <a:ext cx="70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Method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58C27F0-FE35-4E6A-822F-019B93B4C134}"/>
              </a:ext>
            </a:extLst>
          </p:cNvPr>
          <p:cNvCxnSpPr>
            <a:cxnSpLocks/>
          </p:cNvCxnSpPr>
          <p:nvPr/>
        </p:nvCxnSpPr>
        <p:spPr>
          <a:xfrm>
            <a:off x="8939785" y="370114"/>
            <a:ext cx="8545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ABB4FE7-5F6B-4727-AC07-DFFE78596855}"/>
              </a:ext>
            </a:extLst>
          </p:cNvPr>
          <p:cNvCxnSpPr>
            <a:cxnSpLocks/>
          </p:cNvCxnSpPr>
          <p:nvPr/>
        </p:nvCxnSpPr>
        <p:spPr>
          <a:xfrm>
            <a:off x="8948361" y="766680"/>
            <a:ext cx="8459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338CCF1-9B7E-41CB-9228-EC28C12A96D5}"/>
              </a:ext>
            </a:extLst>
          </p:cNvPr>
          <p:cNvCxnSpPr>
            <a:cxnSpLocks/>
          </p:cNvCxnSpPr>
          <p:nvPr/>
        </p:nvCxnSpPr>
        <p:spPr>
          <a:xfrm>
            <a:off x="8928342" y="1256537"/>
            <a:ext cx="861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EF46DCC-6BC0-4443-A389-EF328345C433}"/>
              </a:ext>
            </a:extLst>
          </p:cNvPr>
          <p:cNvCxnSpPr>
            <a:cxnSpLocks/>
          </p:cNvCxnSpPr>
          <p:nvPr/>
        </p:nvCxnSpPr>
        <p:spPr>
          <a:xfrm>
            <a:off x="8928341" y="1921613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5253E3-4623-4B52-842B-BEB03D5D2A7A}"/>
              </a:ext>
            </a:extLst>
          </p:cNvPr>
          <p:cNvCxnSpPr>
            <a:cxnSpLocks/>
          </p:cNvCxnSpPr>
          <p:nvPr/>
        </p:nvCxnSpPr>
        <p:spPr>
          <a:xfrm>
            <a:off x="8932823" y="2403981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4E381C8-663C-4902-9B82-D446AA294D30}"/>
              </a:ext>
            </a:extLst>
          </p:cNvPr>
          <p:cNvCxnSpPr>
            <a:cxnSpLocks/>
          </p:cNvCxnSpPr>
          <p:nvPr/>
        </p:nvCxnSpPr>
        <p:spPr>
          <a:xfrm>
            <a:off x="8949148" y="2850296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89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8</cp:revision>
  <dcterms:created xsi:type="dcterms:W3CDTF">2021-07-15T08:58:53Z</dcterms:created>
  <dcterms:modified xsi:type="dcterms:W3CDTF">2021-07-15T10:44:30Z</dcterms:modified>
</cp:coreProperties>
</file>