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275249"/>
            <a:ext cx="504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3848740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50087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206788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564836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490128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16</cp:revision>
  <dcterms:created xsi:type="dcterms:W3CDTF">2021-05-20T09:53:12Z</dcterms:created>
  <dcterms:modified xsi:type="dcterms:W3CDTF">2021-06-01T19:58:28Z</dcterms:modified>
</cp:coreProperties>
</file>