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189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24</cp:revision>
  <dcterms:created xsi:type="dcterms:W3CDTF">2021-05-20T09:53:12Z</dcterms:created>
  <dcterms:modified xsi:type="dcterms:W3CDTF">2021-07-08T20:32:04Z</dcterms:modified>
</cp:coreProperties>
</file>