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3C9D-0192-4196-B151-90B3F433B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A7857-D2F8-46ED-B21E-F49283461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345AC-99E3-4C78-BC2E-0A598D7D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B8A92-8134-438B-A9F0-A79E553F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C94FB-2959-4514-BC35-3738BAA8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35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B9AC7-9C92-4693-B59A-E46025F0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1A54-A4CA-4F94-AE95-474C891B2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0E7F7-08F4-4CE4-8DC0-F640E879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F4175-BAA5-4CE5-B04A-BC7A5162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FC452-6239-4BF7-86DB-1830960A0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3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044B24-3785-46F5-A5CF-468C08060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8F557-2B7C-4D88-BF60-8E453AAAC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778C2-179C-41AE-8578-8644F79C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AA90C-6A24-4009-9EA6-1382EE7D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91374-8BC8-44AF-998D-D6AD4373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40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6FA5-BBA0-41F9-9DDD-7E5BFCA6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69C23-6684-4EE5-BB83-8FABA90F1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E3F8-A94E-4D9B-B13D-131D97B1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BB050-80D2-486D-960F-A2AD70B9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6A80A-205F-4223-9489-F27A5762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42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EC1D-B687-4C4E-A50A-5E4B3FDA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8A339-75DB-48E4-8B90-A163B6B10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7255A-DE9D-406B-9D28-E4BF2DCD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16A7D-B6AA-48BA-B325-D5C516BB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D1415-34F4-4ED6-8F0C-FA963248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75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4415-0E37-407E-90FE-1A1A801B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A81E1-7501-4844-973D-DBF6250E3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22AAC-7456-4638-A705-74AD4B7B9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F86F2-3B90-43A5-8A05-C7909EAF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7F6B5-7D10-4903-88D1-85BA59B8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2E8B2-569F-4576-8ECF-A4BFA096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83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646D-83D9-4E70-BDA7-EE9A98C80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322A0-1156-4BB3-A47A-CF6D322DE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66C7F-2621-4CF6-A0B5-6D533C155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433CF-A62C-4660-8B6B-35249AEF8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EE9C4-6BD9-427A-BEAB-97987D534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59589B-3E09-43C7-B803-42CE6A8D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72BC89-F967-4D4E-BD28-CA3B9809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6D2D3-013A-4206-80F5-30D9464B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29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2E9A-F0E6-4865-B79E-DA7020E0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D460C-3C9C-4F32-AC42-C8B22190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4959A-A52E-4136-8375-006EB62F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A857E-ACDE-450C-9F02-D2FFF528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78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AD76D-AF0B-4224-BA71-9170F6AB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EB34A-99DA-4837-A1EF-8206D9A5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36EC7-C626-48EE-835A-C6F1473A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2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D4C-ABBC-4811-BAC7-E19A067B8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77A72-6910-4485-8540-C9A1D386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ACDAA-7B70-4C63-A3A1-26B22DE74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5CBCB-5A01-44F4-A12D-0830AB67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BD0BF-180C-4308-A168-D5ED94B6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BC787-B7B3-42BB-B627-4478AD22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55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ADF5-C009-4E8C-BA8D-107B32F8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F8656-24B4-4752-AE85-C661AED57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61699-2D11-4EE2-8ED7-E0164159B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C526-970F-474A-A168-91E45B6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22305-BD02-4820-ABCB-5966AF22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2D697-1BFC-4C8B-A59C-E78E2660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8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EBFF8-34A1-47CA-B9CA-99970FB3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29261-E711-443D-8846-6DC69E2D3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993FE-13A0-49E1-858B-90C8BEF8B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EFBCF-4862-4726-A48F-C1F7B62D3BE8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07388-874F-48E5-A7D4-343721D3A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8CBCE-5623-46A6-B76F-2F4135C5B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88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FE2C2E-0081-4AA6-93F4-2D4C87882375}"/>
              </a:ext>
            </a:extLst>
          </p:cNvPr>
          <p:cNvSpPr txBox="1"/>
          <p:nvPr/>
        </p:nvSpPr>
        <p:spPr>
          <a:xfrm>
            <a:off x="355107" y="257452"/>
            <a:ext cx="400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Chapter 1 results section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0D243-12AE-4DB1-ABE8-18F81AAB40AB}"/>
              </a:ext>
            </a:extLst>
          </p:cNvPr>
          <p:cNvSpPr txBox="1"/>
          <p:nvPr/>
        </p:nvSpPr>
        <p:spPr>
          <a:xfrm>
            <a:off x="284083" y="1162975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 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4AF98-A3D4-4978-BCE4-63BD0F39EEC6}"/>
              </a:ext>
            </a:extLst>
          </p:cNvPr>
          <p:cNvSpPr txBox="1"/>
          <p:nvPr/>
        </p:nvSpPr>
        <p:spPr>
          <a:xfrm>
            <a:off x="6615344" y="1162975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Supp Mat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BABB0-3789-4433-B478-FFD014F989E3}"/>
              </a:ext>
            </a:extLst>
          </p:cNvPr>
          <p:cNvSpPr txBox="1"/>
          <p:nvPr/>
        </p:nvSpPr>
        <p:spPr>
          <a:xfrm>
            <a:off x="6615344" y="1532307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Results table (S3) – </a:t>
            </a:r>
            <a:r>
              <a:rPr lang="en-GB" sz="1400" dirty="0" err="1"/>
              <a:t>macroecon</a:t>
            </a:r>
            <a:r>
              <a:rPr lang="en-GB" sz="1400" dirty="0"/>
              <a:t> models with forest cover response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DC44B-8FDF-4C08-9224-0C1B6619BFAE}"/>
              </a:ext>
            </a:extLst>
          </p:cNvPr>
          <p:cNvSpPr txBox="1"/>
          <p:nvPr/>
        </p:nvSpPr>
        <p:spPr>
          <a:xfrm>
            <a:off x="6615344" y="1901639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Figures – </a:t>
            </a:r>
            <a:r>
              <a:rPr lang="en-GB" sz="1400" dirty="0" err="1"/>
              <a:t>macroecon</a:t>
            </a:r>
            <a:r>
              <a:rPr lang="en-GB" sz="1400" dirty="0"/>
              <a:t> models with forest cover 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49287A-5C22-4589-B579-915A3DAAC0B8}"/>
              </a:ext>
            </a:extLst>
          </p:cNvPr>
          <p:cNvSpPr txBox="1"/>
          <p:nvPr/>
        </p:nvSpPr>
        <p:spPr>
          <a:xfrm>
            <a:off x="284083" y="1532306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Results table (3) – </a:t>
            </a:r>
            <a:r>
              <a:rPr lang="en-GB" sz="1400" dirty="0" err="1"/>
              <a:t>macroecon</a:t>
            </a:r>
            <a:r>
              <a:rPr lang="en-GB" sz="1400" dirty="0"/>
              <a:t> models with ELC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45C79-56FE-4CD9-9C3F-F4BBE7C6868B}"/>
              </a:ext>
            </a:extLst>
          </p:cNvPr>
          <p:cNvSpPr txBox="1"/>
          <p:nvPr/>
        </p:nvSpPr>
        <p:spPr>
          <a:xfrm>
            <a:off x="284083" y="1901639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Figures – </a:t>
            </a:r>
            <a:r>
              <a:rPr lang="en-GB" sz="1400" dirty="0" err="1"/>
              <a:t>macroecon</a:t>
            </a:r>
            <a:r>
              <a:rPr lang="en-GB" sz="1400" dirty="0"/>
              <a:t> models with ELC response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310B97-7932-4DFF-AB65-9665A0ED2155}"/>
              </a:ext>
            </a:extLst>
          </p:cNvPr>
          <p:cNvSpPr txBox="1"/>
          <p:nvPr/>
        </p:nvSpPr>
        <p:spPr>
          <a:xfrm>
            <a:off x="284083" y="2283940"/>
            <a:ext cx="504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Results table (4) – </a:t>
            </a:r>
            <a:r>
              <a:rPr lang="en-GB" sz="1400" dirty="0" err="1"/>
              <a:t>socioecon</a:t>
            </a:r>
            <a:r>
              <a:rPr lang="en-GB" sz="1400" dirty="0"/>
              <a:t> global model (commune) + models (province-level, categorical)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A27155-9F7B-4608-9570-43DDD68F54F0}"/>
              </a:ext>
            </a:extLst>
          </p:cNvPr>
          <p:cNvSpPr txBox="1"/>
          <p:nvPr/>
        </p:nvSpPr>
        <p:spPr>
          <a:xfrm>
            <a:off x="6615344" y="2283940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Results table (S4) – all run </a:t>
            </a:r>
            <a:r>
              <a:rPr lang="en-GB" sz="1400" dirty="0" err="1"/>
              <a:t>socioecon</a:t>
            </a:r>
            <a:r>
              <a:rPr lang="en-GB" sz="1400" dirty="0"/>
              <a:t> models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12925A-0DEC-41C3-BD68-D5A39525131F}"/>
              </a:ext>
            </a:extLst>
          </p:cNvPr>
          <p:cNvSpPr txBox="1"/>
          <p:nvPr/>
        </p:nvSpPr>
        <p:spPr>
          <a:xfrm>
            <a:off x="284083" y="2819546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– </a:t>
            </a:r>
            <a:r>
              <a:rPr lang="en-GB" sz="1400" dirty="0" err="1"/>
              <a:t>socioecon</a:t>
            </a:r>
            <a:r>
              <a:rPr lang="en-GB" sz="1400" dirty="0"/>
              <a:t> global model predictions with points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01F0D-4797-4CF2-BB7D-1EA4C0497B4C}"/>
              </a:ext>
            </a:extLst>
          </p:cNvPr>
          <p:cNvSpPr txBox="1"/>
          <p:nvPr/>
        </p:nvSpPr>
        <p:spPr>
          <a:xfrm>
            <a:off x="284083" y="3177594"/>
            <a:ext cx="504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– </a:t>
            </a:r>
            <a:r>
              <a:rPr lang="en-GB" sz="1400" dirty="0" err="1"/>
              <a:t>socioecon</a:t>
            </a:r>
            <a:r>
              <a:rPr lang="en-GB" sz="1400" dirty="0"/>
              <a:t> global model province-level predictions with mean and commune-level lines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31590A-6A41-4B7C-AB90-BC02C0B02323}"/>
              </a:ext>
            </a:extLst>
          </p:cNvPr>
          <p:cNvSpPr txBox="1"/>
          <p:nvPr/>
        </p:nvSpPr>
        <p:spPr>
          <a:xfrm>
            <a:off x="6615344" y="2667402"/>
            <a:ext cx="50499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Figures – </a:t>
            </a:r>
            <a:r>
              <a:rPr lang="en-GB" sz="1400" dirty="0" err="1"/>
              <a:t>socioecon</a:t>
            </a:r>
            <a:r>
              <a:rPr lang="en-GB" sz="1400" dirty="0"/>
              <a:t> global model province-level predictions with mean and commune-level lines for all other variables (not in the main text figure)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CDAA73-EB55-4B86-9EAD-43ECE0D45C1E}"/>
              </a:ext>
            </a:extLst>
          </p:cNvPr>
          <p:cNvSpPr txBox="1"/>
          <p:nvPr/>
        </p:nvSpPr>
        <p:spPr>
          <a:xfrm>
            <a:off x="284083" y="3751085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– </a:t>
            </a:r>
            <a:r>
              <a:rPr lang="en-GB" sz="1400" dirty="0" err="1"/>
              <a:t>Socioecon</a:t>
            </a:r>
            <a:r>
              <a:rPr lang="en-GB" sz="1400" dirty="0"/>
              <a:t> province-level categorical models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FBF8EC-3396-404F-B8C3-501949A9DAA8}"/>
              </a:ext>
            </a:extLst>
          </p:cNvPr>
          <p:cNvSpPr txBox="1"/>
          <p:nvPr/>
        </p:nvSpPr>
        <p:spPr>
          <a:xfrm>
            <a:off x="6615344" y="3481751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– </a:t>
            </a:r>
            <a:r>
              <a:rPr lang="en-GB" sz="1400" dirty="0" err="1"/>
              <a:t>Socioecon</a:t>
            </a:r>
            <a:r>
              <a:rPr lang="en-GB" sz="1400" dirty="0"/>
              <a:t> province-level continuous models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ED79A8-6A34-4A56-B9F6-E76DBBBF2281}"/>
              </a:ext>
            </a:extLst>
          </p:cNvPr>
          <p:cNvSpPr txBox="1"/>
          <p:nvPr/>
        </p:nvSpPr>
        <p:spPr>
          <a:xfrm>
            <a:off x="284083" y="4109133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– Cluster analysis map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300592-5C3D-40A3-87D4-759EF05921F0}"/>
              </a:ext>
            </a:extLst>
          </p:cNvPr>
          <p:cNvSpPr txBox="1"/>
          <p:nvPr/>
        </p:nvSpPr>
        <p:spPr>
          <a:xfrm>
            <a:off x="284083" y="4467181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– Cluster analysis heatmap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BA93B0-4D0C-45DB-8E47-77F521474039}"/>
              </a:ext>
            </a:extLst>
          </p:cNvPr>
          <p:cNvSpPr txBox="1"/>
          <p:nvPr/>
        </p:nvSpPr>
        <p:spPr>
          <a:xfrm>
            <a:off x="284083" y="4803626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Table (5) – Cluster analysis typologies</a:t>
            </a:r>
          </a:p>
        </p:txBody>
      </p:sp>
    </p:spTree>
    <p:extLst>
      <p:ext uri="{BB962C8B-B14F-4D97-AF65-F5344CB8AC3E}">
        <p14:creationId xmlns:p14="http://schemas.microsoft.com/office/powerpoint/2010/main" val="1502539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150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Nuttall</dc:creator>
  <cp:lastModifiedBy>Matthew Nuttall</cp:lastModifiedBy>
  <cp:revision>6</cp:revision>
  <dcterms:created xsi:type="dcterms:W3CDTF">2021-05-20T09:53:12Z</dcterms:created>
  <dcterms:modified xsi:type="dcterms:W3CDTF">2021-05-20T16:52:19Z</dcterms:modified>
</cp:coreProperties>
</file>