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3886200" y="1691481"/>
            <a:ext cx="7315200" cy="7315200"/>
            <a:chOff x="3886200" y="1691481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375488" y="1761070"/>
              <a:ext cx="6756322" cy="683345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682593" y="4797686"/>
              <a:ext cx="6142111" cy="3191980"/>
            </a:xfrm>
            <a:custGeom>
              <a:avLst/>
              <a:pathLst>
                <a:path w="6142111" h="3191980">
                  <a:moveTo>
                    <a:pt x="0" y="0"/>
                  </a:moveTo>
                  <a:lnTo>
                    <a:pt x="62041" y="80941"/>
                  </a:lnTo>
                  <a:lnTo>
                    <a:pt x="124083" y="158274"/>
                  </a:lnTo>
                  <a:lnTo>
                    <a:pt x="186124" y="235484"/>
                  </a:lnTo>
                  <a:lnTo>
                    <a:pt x="248166" y="310003"/>
                  </a:lnTo>
                  <a:lnTo>
                    <a:pt x="310207" y="383585"/>
                  </a:lnTo>
                  <a:lnTo>
                    <a:pt x="372249" y="455513"/>
                  </a:lnTo>
                  <a:lnTo>
                    <a:pt x="434290" y="524702"/>
                  </a:lnTo>
                  <a:lnTo>
                    <a:pt x="496332" y="592935"/>
                  </a:lnTo>
                  <a:lnTo>
                    <a:pt x="558373" y="659415"/>
                  </a:lnTo>
                  <a:lnTo>
                    <a:pt x="620415" y="723537"/>
                  </a:lnTo>
                  <a:lnTo>
                    <a:pt x="682456" y="787361"/>
                  </a:lnTo>
                  <a:lnTo>
                    <a:pt x="744498" y="849344"/>
                  </a:lnTo>
                  <a:lnTo>
                    <a:pt x="806539" y="910077"/>
                  </a:lnTo>
                  <a:lnTo>
                    <a:pt x="868581" y="969069"/>
                  </a:lnTo>
                  <a:lnTo>
                    <a:pt x="930622" y="1026806"/>
                  </a:lnTo>
                  <a:lnTo>
                    <a:pt x="992664" y="1083663"/>
                  </a:lnTo>
                  <a:lnTo>
                    <a:pt x="1054706" y="1138407"/>
                  </a:lnTo>
                  <a:lnTo>
                    <a:pt x="1116747" y="1192677"/>
                  </a:lnTo>
                  <a:lnTo>
                    <a:pt x="1178789" y="1244826"/>
                  </a:lnTo>
                  <a:lnTo>
                    <a:pt x="1240830" y="1296647"/>
                  </a:lnTo>
                  <a:lnTo>
                    <a:pt x="1302872" y="1346084"/>
                  </a:lnTo>
                  <a:lnTo>
                    <a:pt x="1364913" y="1395633"/>
                  </a:lnTo>
                  <a:lnTo>
                    <a:pt x="1426955" y="1443057"/>
                  </a:lnTo>
                  <a:lnTo>
                    <a:pt x="1488996" y="1490544"/>
                  </a:lnTo>
                  <a:lnTo>
                    <a:pt x="1551038" y="1536855"/>
                  </a:lnTo>
                  <a:lnTo>
                    <a:pt x="1613079" y="1581036"/>
                  </a:lnTo>
                  <a:lnTo>
                    <a:pt x="1675121" y="1625616"/>
                  </a:lnTo>
                  <a:lnTo>
                    <a:pt x="1737162" y="1667369"/>
                  </a:lnTo>
                  <a:lnTo>
                    <a:pt x="1799204" y="1709732"/>
                  </a:lnTo>
                  <a:lnTo>
                    <a:pt x="1861245" y="1749978"/>
                  </a:lnTo>
                  <a:lnTo>
                    <a:pt x="1923287" y="1790363"/>
                  </a:lnTo>
                  <a:lnTo>
                    <a:pt x="1985328" y="1828911"/>
                  </a:lnTo>
                  <a:lnTo>
                    <a:pt x="2047370" y="1867351"/>
                  </a:lnTo>
                  <a:lnTo>
                    <a:pt x="2109412" y="1904884"/>
                  </a:lnTo>
                  <a:lnTo>
                    <a:pt x="2171453" y="1941659"/>
                  </a:lnTo>
                  <a:lnTo>
                    <a:pt x="2233495" y="1976838"/>
                  </a:lnTo>
                  <a:lnTo>
                    <a:pt x="2295536" y="2012030"/>
                  </a:lnTo>
                  <a:lnTo>
                    <a:pt x="2357578" y="2045683"/>
                  </a:lnTo>
                  <a:lnTo>
                    <a:pt x="2419619" y="2078512"/>
                  </a:lnTo>
                  <a:lnTo>
                    <a:pt x="2481661" y="2111300"/>
                  </a:lnTo>
                  <a:lnTo>
                    <a:pt x="2543702" y="2143559"/>
                  </a:lnTo>
                  <a:lnTo>
                    <a:pt x="2605744" y="2174754"/>
                  </a:lnTo>
                  <a:lnTo>
                    <a:pt x="2667785" y="2205537"/>
                  </a:lnTo>
                  <a:lnTo>
                    <a:pt x="2729827" y="2235719"/>
                  </a:lnTo>
                  <a:lnTo>
                    <a:pt x="2791868" y="2264407"/>
                  </a:lnTo>
                  <a:lnTo>
                    <a:pt x="2853910" y="2293530"/>
                  </a:lnTo>
                  <a:lnTo>
                    <a:pt x="2915951" y="2321473"/>
                  </a:lnTo>
                  <a:lnTo>
                    <a:pt x="2977993" y="2348563"/>
                  </a:lnTo>
                  <a:lnTo>
                    <a:pt x="3040034" y="2375767"/>
                  </a:lnTo>
                  <a:lnTo>
                    <a:pt x="3102076" y="2401584"/>
                  </a:lnTo>
                  <a:lnTo>
                    <a:pt x="3164118" y="2427770"/>
                  </a:lnTo>
                  <a:lnTo>
                    <a:pt x="3226159" y="2452944"/>
                  </a:lnTo>
                  <a:lnTo>
                    <a:pt x="3288201" y="2476674"/>
                  </a:lnTo>
                  <a:lnTo>
                    <a:pt x="3350242" y="2500761"/>
                  </a:lnTo>
                  <a:lnTo>
                    <a:pt x="3412284" y="2524125"/>
                  </a:lnTo>
                  <a:lnTo>
                    <a:pt x="3474325" y="2548120"/>
                  </a:lnTo>
                  <a:lnTo>
                    <a:pt x="3536367" y="2569829"/>
                  </a:lnTo>
                  <a:lnTo>
                    <a:pt x="3598408" y="2591784"/>
                  </a:lnTo>
                  <a:lnTo>
                    <a:pt x="3660450" y="2613109"/>
                  </a:lnTo>
                  <a:lnTo>
                    <a:pt x="3722491" y="2634664"/>
                  </a:lnTo>
                  <a:lnTo>
                    <a:pt x="3784533" y="2655012"/>
                  </a:lnTo>
                  <a:lnTo>
                    <a:pt x="3846574" y="2676099"/>
                  </a:lnTo>
                  <a:lnTo>
                    <a:pt x="3908616" y="2695613"/>
                  </a:lnTo>
                  <a:lnTo>
                    <a:pt x="3970657" y="2714619"/>
                  </a:lnTo>
                  <a:lnTo>
                    <a:pt x="4032699" y="2733085"/>
                  </a:lnTo>
                  <a:lnTo>
                    <a:pt x="4094740" y="2752158"/>
                  </a:lnTo>
                  <a:lnTo>
                    <a:pt x="4156782" y="2770904"/>
                  </a:lnTo>
                  <a:lnTo>
                    <a:pt x="4218824" y="2788798"/>
                  </a:lnTo>
                  <a:lnTo>
                    <a:pt x="4280865" y="2806062"/>
                  </a:lnTo>
                  <a:lnTo>
                    <a:pt x="4342907" y="2823930"/>
                  </a:lnTo>
                  <a:lnTo>
                    <a:pt x="4404948" y="2839147"/>
                  </a:lnTo>
                  <a:lnTo>
                    <a:pt x="4466990" y="2854817"/>
                  </a:lnTo>
                  <a:lnTo>
                    <a:pt x="4529031" y="2871482"/>
                  </a:lnTo>
                  <a:lnTo>
                    <a:pt x="4591073" y="2886922"/>
                  </a:lnTo>
                  <a:lnTo>
                    <a:pt x="4653114" y="2903276"/>
                  </a:lnTo>
                  <a:lnTo>
                    <a:pt x="4715156" y="2918301"/>
                  </a:lnTo>
                  <a:lnTo>
                    <a:pt x="4777197" y="2932674"/>
                  </a:lnTo>
                  <a:lnTo>
                    <a:pt x="4839239" y="2947332"/>
                  </a:lnTo>
                  <a:lnTo>
                    <a:pt x="4901280" y="2961448"/>
                  </a:lnTo>
                  <a:lnTo>
                    <a:pt x="4963322" y="2975992"/>
                  </a:lnTo>
                  <a:lnTo>
                    <a:pt x="5025363" y="2988706"/>
                  </a:lnTo>
                  <a:lnTo>
                    <a:pt x="5087405" y="3003348"/>
                  </a:lnTo>
                  <a:lnTo>
                    <a:pt x="5149446" y="3015041"/>
                  </a:lnTo>
                  <a:lnTo>
                    <a:pt x="5211488" y="3028768"/>
                  </a:lnTo>
                  <a:lnTo>
                    <a:pt x="5273530" y="3040893"/>
                  </a:lnTo>
                  <a:lnTo>
                    <a:pt x="5335571" y="3053570"/>
                  </a:lnTo>
                  <a:lnTo>
                    <a:pt x="5397613" y="3064755"/>
                  </a:lnTo>
                  <a:lnTo>
                    <a:pt x="5459654" y="3078357"/>
                  </a:lnTo>
                  <a:lnTo>
                    <a:pt x="5521696" y="3088839"/>
                  </a:lnTo>
                  <a:lnTo>
                    <a:pt x="5583737" y="3099934"/>
                  </a:lnTo>
                  <a:lnTo>
                    <a:pt x="5645779" y="3110912"/>
                  </a:lnTo>
                  <a:lnTo>
                    <a:pt x="5707820" y="3122142"/>
                  </a:lnTo>
                  <a:lnTo>
                    <a:pt x="5769862" y="3132420"/>
                  </a:lnTo>
                  <a:lnTo>
                    <a:pt x="5831903" y="3143720"/>
                  </a:lnTo>
                  <a:lnTo>
                    <a:pt x="5893945" y="3152885"/>
                  </a:lnTo>
                  <a:lnTo>
                    <a:pt x="5955986" y="3164061"/>
                  </a:lnTo>
                  <a:lnTo>
                    <a:pt x="6018028" y="3173688"/>
                  </a:lnTo>
                  <a:lnTo>
                    <a:pt x="6080069" y="3183730"/>
                  </a:lnTo>
                  <a:lnTo>
                    <a:pt x="6142111" y="3191980"/>
                  </a:lnTo>
                </a:path>
              </a:pathLst>
            </a:custGeom>
            <a:ln w="27101" cap="flat">
              <a:solidFill>
                <a:srgbClr val="0000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5151957" y="36651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5620895" y="70234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5209016" y="58330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5453979" y="55009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5419219" y="34750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5144742" y="44587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147694" y="52288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133593" y="49961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933228" y="71796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088666" y="54528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907833" y="65222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242321" y="7475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7501896" y="78671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7429752" y="7154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7702261" y="7600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9060215" y="73186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9161873" y="68679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0675266" y="76933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0797911" y="73242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0298475" y="82590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682593" y="2071682"/>
              <a:ext cx="6142111" cy="6198043"/>
            </a:xfrm>
            <a:custGeom>
              <a:avLst/>
              <a:pathLst>
                <a:path w="6142111" h="6198043">
                  <a:moveTo>
                    <a:pt x="0" y="0"/>
                  </a:moveTo>
                  <a:lnTo>
                    <a:pt x="62041" y="105589"/>
                  </a:lnTo>
                  <a:lnTo>
                    <a:pt x="124083" y="215747"/>
                  </a:lnTo>
                  <a:lnTo>
                    <a:pt x="186124" y="321888"/>
                  </a:lnTo>
                  <a:lnTo>
                    <a:pt x="248166" y="428467"/>
                  </a:lnTo>
                  <a:lnTo>
                    <a:pt x="310207" y="534805"/>
                  </a:lnTo>
                  <a:lnTo>
                    <a:pt x="372249" y="637450"/>
                  </a:lnTo>
                  <a:lnTo>
                    <a:pt x="434290" y="738446"/>
                  </a:lnTo>
                  <a:lnTo>
                    <a:pt x="496332" y="843615"/>
                  </a:lnTo>
                  <a:lnTo>
                    <a:pt x="558373" y="943712"/>
                  </a:lnTo>
                  <a:lnTo>
                    <a:pt x="620415" y="1042605"/>
                  </a:lnTo>
                  <a:lnTo>
                    <a:pt x="682456" y="1146575"/>
                  </a:lnTo>
                  <a:lnTo>
                    <a:pt x="744498" y="1247300"/>
                  </a:lnTo>
                  <a:lnTo>
                    <a:pt x="806539" y="1348854"/>
                  </a:lnTo>
                  <a:lnTo>
                    <a:pt x="868581" y="1448604"/>
                  </a:lnTo>
                  <a:lnTo>
                    <a:pt x="930622" y="1551083"/>
                  </a:lnTo>
                  <a:lnTo>
                    <a:pt x="992664" y="1654630"/>
                  </a:lnTo>
                  <a:lnTo>
                    <a:pt x="1054706" y="1755774"/>
                  </a:lnTo>
                  <a:lnTo>
                    <a:pt x="1116747" y="1858267"/>
                  </a:lnTo>
                  <a:lnTo>
                    <a:pt x="1178789" y="1959372"/>
                  </a:lnTo>
                  <a:lnTo>
                    <a:pt x="1240830" y="2061791"/>
                  </a:lnTo>
                  <a:lnTo>
                    <a:pt x="1302872" y="2162062"/>
                  </a:lnTo>
                  <a:lnTo>
                    <a:pt x="1364913" y="2262640"/>
                  </a:lnTo>
                  <a:lnTo>
                    <a:pt x="1426955" y="2362453"/>
                  </a:lnTo>
                  <a:lnTo>
                    <a:pt x="1488996" y="2460385"/>
                  </a:lnTo>
                  <a:lnTo>
                    <a:pt x="1551038" y="2557618"/>
                  </a:lnTo>
                  <a:lnTo>
                    <a:pt x="1613079" y="2652021"/>
                  </a:lnTo>
                  <a:lnTo>
                    <a:pt x="1675121" y="2747362"/>
                  </a:lnTo>
                  <a:lnTo>
                    <a:pt x="1737162" y="2838707"/>
                  </a:lnTo>
                  <a:lnTo>
                    <a:pt x="1799204" y="2927862"/>
                  </a:lnTo>
                  <a:lnTo>
                    <a:pt x="1861245" y="3014953"/>
                  </a:lnTo>
                  <a:lnTo>
                    <a:pt x="1923287" y="3103020"/>
                  </a:lnTo>
                  <a:lnTo>
                    <a:pt x="1985328" y="3186143"/>
                  </a:lnTo>
                  <a:lnTo>
                    <a:pt x="2047370" y="3269088"/>
                  </a:lnTo>
                  <a:lnTo>
                    <a:pt x="2109412" y="3348990"/>
                  </a:lnTo>
                  <a:lnTo>
                    <a:pt x="2171453" y="3428692"/>
                  </a:lnTo>
                  <a:lnTo>
                    <a:pt x="2233495" y="3504175"/>
                  </a:lnTo>
                  <a:lnTo>
                    <a:pt x="2295536" y="3578438"/>
                  </a:lnTo>
                  <a:lnTo>
                    <a:pt x="2357578" y="3650727"/>
                  </a:lnTo>
                  <a:lnTo>
                    <a:pt x="2419619" y="3721578"/>
                  </a:lnTo>
                  <a:lnTo>
                    <a:pt x="2481661" y="3790530"/>
                  </a:lnTo>
                  <a:lnTo>
                    <a:pt x="2543702" y="3856387"/>
                  </a:lnTo>
                  <a:lnTo>
                    <a:pt x="2605744" y="3923409"/>
                  </a:lnTo>
                  <a:lnTo>
                    <a:pt x="2667785" y="3986612"/>
                  </a:lnTo>
                  <a:lnTo>
                    <a:pt x="2729827" y="4049196"/>
                  </a:lnTo>
                  <a:lnTo>
                    <a:pt x="2791868" y="4108812"/>
                  </a:lnTo>
                  <a:lnTo>
                    <a:pt x="2853910" y="4166677"/>
                  </a:lnTo>
                  <a:lnTo>
                    <a:pt x="2915951" y="4224148"/>
                  </a:lnTo>
                  <a:lnTo>
                    <a:pt x="2977993" y="4279512"/>
                  </a:lnTo>
                  <a:lnTo>
                    <a:pt x="3040034" y="4334136"/>
                  </a:lnTo>
                  <a:lnTo>
                    <a:pt x="3102076" y="4385291"/>
                  </a:lnTo>
                  <a:lnTo>
                    <a:pt x="3164118" y="4437802"/>
                  </a:lnTo>
                  <a:lnTo>
                    <a:pt x="3226159" y="4486984"/>
                  </a:lnTo>
                  <a:lnTo>
                    <a:pt x="3288201" y="4533369"/>
                  </a:lnTo>
                  <a:lnTo>
                    <a:pt x="3350242" y="4580604"/>
                  </a:lnTo>
                  <a:lnTo>
                    <a:pt x="3412284" y="4625486"/>
                  </a:lnTo>
                  <a:lnTo>
                    <a:pt x="3474325" y="4672377"/>
                  </a:lnTo>
                  <a:lnTo>
                    <a:pt x="3536367" y="4713328"/>
                  </a:lnTo>
                  <a:lnTo>
                    <a:pt x="3598408" y="4756048"/>
                  </a:lnTo>
                  <a:lnTo>
                    <a:pt x="3660450" y="4797030"/>
                  </a:lnTo>
                  <a:lnTo>
                    <a:pt x="3722491" y="4836565"/>
                  </a:lnTo>
                  <a:lnTo>
                    <a:pt x="3784533" y="4876231"/>
                  </a:lnTo>
                  <a:lnTo>
                    <a:pt x="3846574" y="4914372"/>
                  </a:lnTo>
                  <a:lnTo>
                    <a:pt x="3908616" y="4949077"/>
                  </a:lnTo>
                  <a:lnTo>
                    <a:pt x="3970657" y="4985410"/>
                  </a:lnTo>
                  <a:lnTo>
                    <a:pt x="4032699" y="5019333"/>
                  </a:lnTo>
                  <a:lnTo>
                    <a:pt x="4094740" y="5054355"/>
                  </a:lnTo>
                  <a:lnTo>
                    <a:pt x="4156782" y="5088192"/>
                  </a:lnTo>
                  <a:lnTo>
                    <a:pt x="4218824" y="5119197"/>
                  </a:lnTo>
                  <a:lnTo>
                    <a:pt x="4280865" y="5149829"/>
                  </a:lnTo>
                  <a:lnTo>
                    <a:pt x="4342907" y="5181993"/>
                  </a:lnTo>
                  <a:lnTo>
                    <a:pt x="4404948" y="5208878"/>
                  </a:lnTo>
                  <a:lnTo>
                    <a:pt x="4466990" y="5236697"/>
                  </a:lnTo>
                  <a:lnTo>
                    <a:pt x="4529031" y="5265832"/>
                  </a:lnTo>
                  <a:lnTo>
                    <a:pt x="4591073" y="5292473"/>
                  </a:lnTo>
                  <a:lnTo>
                    <a:pt x="4653114" y="5319795"/>
                  </a:lnTo>
                  <a:lnTo>
                    <a:pt x="4715156" y="5346524"/>
                  </a:lnTo>
                  <a:lnTo>
                    <a:pt x="4777197" y="5370120"/>
                  </a:lnTo>
                  <a:lnTo>
                    <a:pt x="4839239" y="5394498"/>
                  </a:lnTo>
                  <a:lnTo>
                    <a:pt x="4901280" y="5418565"/>
                  </a:lnTo>
                  <a:lnTo>
                    <a:pt x="4963322" y="5442939"/>
                  </a:lnTo>
                  <a:lnTo>
                    <a:pt x="5025363" y="5464725"/>
                  </a:lnTo>
                  <a:lnTo>
                    <a:pt x="5087405" y="5487868"/>
                  </a:lnTo>
                  <a:lnTo>
                    <a:pt x="5149446" y="5507732"/>
                  </a:lnTo>
                  <a:lnTo>
                    <a:pt x="5211488" y="5530002"/>
                  </a:lnTo>
                  <a:lnTo>
                    <a:pt x="5273530" y="5549021"/>
                  </a:lnTo>
                  <a:lnTo>
                    <a:pt x="5335571" y="5569818"/>
                  </a:lnTo>
                  <a:lnTo>
                    <a:pt x="5397613" y="5587805"/>
                  </a:lnTo>
                  <a:lnTo>
                    <a:pt x="5459654" y="5609424"/>
                  </a:lnTo>
                  <a:lnTo>
                    <a:pt x="5521696" y="5626304"/>
                  </a:lnTo>
                  <a:lnTo>
                    <a:pt x="5583737" y="5643514"/>
                  </a:lnTo>
                  <a:lnTo>
                    <a:pt x="5645779" y="5661046"/>
                  </a:lnTo>
                  <a:lnTo>
                    <a:pt x="5707820" y="5677959"/>
                  </a:lnTo>
                  <a:lnTo>
                    <a:pt x="5769862" y="5694542"/>
                  </a:lnTo>
                  <a:lnTo>
                    <a:pt x="5831903" y="5711471"/>
                  </a:lnTo>
                  <a:lnTo>
                    <a:pt x="5893945" y="5726531"/>
                  </a:lnTo>
                  <a:lnTo>
                    <a:pt x="5955986" y="5742635"/>
                  </a:lnTo>
                  <a:lnTo>
                    <a:pt x="6018028" y="5756913"/>
                  </a:lnTo>
                  <a:lnTo>
                    <a:pt x="6080069" y="5772285"/>
                  </a:lnTo>
                  <a:lnTo>
                    <a:pt x="6142111" y="5785282"/>
                  </a:lnTo>
                  <a:lnTo>
                    <a:pt x="6142111" y="6198043"/>
                  </a:lnTo>
                  <a:lnTo>
                    <a:pt x="6080069" y="6191951"/>
                  </a:lnTo>
                  <a:lnTo>
                    <a:pt x="6018028" y="6185098"/>
                  </a:lnTo>
                  <a:lnTo>
                    <a:pt x="5955986" y="6178868"/>
                  </a:lnTo>
                  <a:lnTo>
                    <a:pt x="5893945" y="6170534"/>
                  </a:lnTo>
                  <a:lnTo>
                    <a:pt x="5831903" y="6164279"/>
                  </a:lnTo>
                  <a:lnTo>
                    <a:pt x="5769862" y="6155815"/>
                  </a:lnTo>
                  <a:lnTo>
                    <a:pt x="5707820" y="6147887"/>
                  </a:lnTo>
                  <a:lnTo>
                    <a:pt x="5645779" y="6139704"/>
                  </a:lnTo>
                  <a:lnTo>
                    <a:pt x="5583737" y="6132114"/>
                  </a:lnTo>
                  <a:lnTo>
                    <a:pt x="5521696" y="6122795"/>
                  </a:lnTo>
                  <a:lnTo>
                    <a:pt x="5459654" y="6114207"/>
                  </a:lnTo>
                  <a:lnTo>
                    <a:pt x="5397613" y="6104645"/>
                  </a:lnTo>
                  <a:lnTo>
                    <a:pt x="5335571" y="6096089"/>
                  </a:lnTo>
                  <a:lnTo>
                    <a:pt x="5273530" y="6085767"/>
                  </a:lnTo>
                  <a:lnTo>
                    <a:pt x="5211488" y="6075692"/>
                  </a:lnTo>
                  <a:lnTo>
                    <a:pt x="5149446" y="6065921"/>
                  </a:lnTo>
                  <a:lnTo>
                    <a:pt x="5087405" y="6055098"/>
                  </a:lnTo>
                  <a:lnTo>
                    <a:pt x="5025363" y="6044486"/>
                  </a:lnTo>
                  <a:lnTo>
                    <a:pt x="4963322" y="6033883"/>
                  </a:lnTo>
                  <a:lnTo>
                    <a:pt x="4901280" y="6021811"/>
                  </a:lnTo>
                  <a:lnTo>
                    <a:pt x="4839239" y="6009496"/>
                  </a:lnTo>
                  <a:lnTo>
                    <a:pt x="4777197" y="5996929"/>
                  </a:lnTo>
                  <a:lnTo>
                    <a:pt x="4715156" y="5985627"/>
                  </a:lnTo>
                  <a:lnTo>
                    <a:pt x="4653114" y="5971553"/>
                  </a:lnTo>
                  <a:lnTo>
                    <a:pt x="4591073" y="5957698"/>
                  </a:lnTo>
                  <a:lnTo>
                    <a:pt x="4529031" y="5945125"/>
                  </a:lnTo>
                  <a:lnTo>
                    <a:pt x="4466990" y="5930023"/>
                  </a:lnTo>
                  <a:lnTo>
                    <a:pt x="4404948" y="5915659"/>
                  </a:lnTo>
                  <a:lnTo>
                    <a:pt x="4342907" y="5902093"/>
                  </a:lnTo>
                  <a:lnTo>
                    <a:pt x="4280865" y="5885410"/>
                  </a:lnTo>
                  <a:lnTo>
                    <a:pt x="4218824" y="5869640"/>
                  </a:lnTo>
                  <a:lnTo>
                    <a:pt x="4156782" y="5853764"/>
                  </a:lnTo>
                  <a:lnTo>
                    <a:pt x="4094740" y="5836423"/>
                  </a:lnTo>
                  <a:lnTo>
                    <a:pt x="4032699" y="5817975"/>
                  </a:lnTo>
                  <a:lnTo>
                    <a:pt x="3970657" y="5801478"/>
                  </a:lnTo>
                  <a:lnTo>
                    <a:pt x="3908616" y="5782809"/>
                  </a:lnTo>
                  <a:lnTo>
                    <a:pt x="3846574" y="5764399"/>
                  </a:lnTo>
                  <a:lnTo>
                    <a:pt x="3784533" y="5743272"/>
                  </a:lnTo>
                  <a:lnTo>
                    <a:pt x="3722491" y="5723822"/>
                  </a:lnTo>
                  <a:lnTo>
                    <a:pt x="3660450" y="5703416"/>
                  </a:lnTo>
                  <a:lnTo>
                    <a:pt x="3598408" y="5681920"/>
                  </a:lnTo>
                  <a:lnTo>
                    <a:pt x="3536367" y="5659950"/>
                  </a:lnTo>
                  <a:lnTo>
                    <a:pt x="3474325" y="5637899"/>
                  </a:lnTo>
                  <a:lnTo>
                    <a:pt x="3412284" y="5614407"/>
                  </a:lnTo>
                  <a:lnTo>
                    <a:pt x="3350242" y="5590611"/>
                  </a:lnTo>
                  <a:lnTo>
                    <a:pt x="3288201" y="5566468"/>
                  </a:lnTo>
                  <a:lnTo>
                    <a:pt x="3226159" y="5540875"/>
                  </a:lnTo>
                  <a:lnTo>
                    <a:pt x="3164118" y="5515981"/>
                  </a:lnTo>
                  <a:lnTo>
                    <a:pt x="3102076" y="5488650"/>
                  </a:lnTo>
                  <a:lnTo>
                    <a:pt x="3040034" y="5462282"/>
                  </a:lnTo>
                  <a:lnTo>
                    <a:pt x="2977993" y="5432901"/>
                  </a:lnTo>
                  <a:lnTo>
                    <a:pt x="2915951" y="5405543"/>
                  </a:lnTo>
                  <a:lnTo>
                    <a:pt x="2853910" y="5374366"/>
                  </a:lnTo>
                  <a:lnTo>
                    <a:pt x="2791868" y="5343869"/>
                  </a:lnTo>
                  <a:lnTo>
                    <a:pt x="2729827" y="5313262"/>
                  </a:lnTo>
                  <a:lnTo>
                    <a:pt x="2667785" y="5280519"/>
                  </a:lnTo>
                  <a:lnTo>
                    <a:pt x="2605744" y="5247093"/>
                  </a:lnTo>
                  <a:lnTo>
                    <a:pt x="2543702" y="5213616"/>
                  </a:lnTo>
                  <a:lnTo>
                    <a:pt x="2481661" y="5178417"/>
                  </a:lnTo>
                  <a:lnTo>
                    <a:pt x="2419619" y="5142231"/>
                  </a:lnTo>
                  <a:lnTo>
                    <a:pt x="2357578" y="5107153"/>
                  </a:lnTo>
                  <a:lnTo>
                    <a:pt x="2295536" y="5069267"/>
                  </a:lnTo>
                  <a:lnTo>
                    <a:pt x="2233495" y="5030015"/>
                  </a:lnTo>
                  <a:lnTo>
                    <a:pt x="2171453" y="4990927"/>
                  </a:lnTo>
                  <a:lnTo>
                    <a:pt x="2109412" y="4949697"/>
                  </a:lnTo>
                  <a:lnTo>
                    <a:pt x="2047370" y="4908307"/>
                  </a:lnTo>
                  <a:lnTo>
                    <a:pt x="1985328" y="4866263"/>
                  </a:lnTo>
                  <a:lnTo>
                    <a:pt x="1923287" y="4823250"/>
                  </a:lnTo>
                  <a:lnTo>
                    <a:pt x="1861245" y="4778346"/>
                  </a:lnTo>
                  <a:lnTo>
                    <a:pt x="1799204" y="4733279"/>
                  </a:lnTo>
                  <a:lnTo>
                    <a:pt x="1737162" y="4687059"/>
                  </a:lnTo>
                  <a:lnTo>
                    <a:pt x="1675121" y="4640348"/>
                  </a:lnTo>
                  <a:lnTo>
                    <a:pt x="1613079" y="4591861"/>
                  </a:lnTo>
                  <a:lnTo>
                    <a:pt x="1551038" y="4542371"/>
                  </a:lnTo>
                  <a:lnTo>
                    <a:pt x="1488996" y="4492899"/>
                  </a:lnTo>
                  <a:lnTo>
                    <a:pt x="1426955" y="4441842"/>
                  </a:lnTo>
                  <a:lnTo>
                    <a:pt x="1364913" y="4390799"/>
                  </a:lnTo>
                  <a:lnTo>
                    <a:pt x="1302872" y="4337657"/>
                  </a:lnTo>
                  <a:lnTo>
                    <a:pt x="1240830" y="4285749"/>
                  </a:lnTo>
                  <a:lnTo>
                    <a:pt x="1178789" y="4232992"/>
                  </a:lnTo>
                  <a:lnTo>
                    <a:pt x="1116747" y="4179289"/>
                  </a:lnTo>
                  <a:lnTo>
                    <a:pt x="1054706" y="4125133"/>
                  </a:lnTo>
                  <a:lnTo>
                    <a:pt x="992664" y="4071924"/>
                  </a:lnTo>
                  <a:lnTo>
                    <a:pt x="930622" y="4016702"/>
                  </a:lnTo>
                  <a:lnTo>
                    <a:pt x="868581" y="3963155"/>
                  </a:lnTo>
                  <a:lnTo>
                    <a:pt x="806539" y="3909297"/>
                  </a:lnTo>
                  <a:lnTo>
                    <a:pt x="744498" y="3856144"/>
                  </a:lnTo>
                  <a:lnTo>
                    <a:pt x="682456" y="3802709"/>
                  </a:lnTo>
                  <a:lnTo>
                    <a:pt x="620415" y="3749784"/>
                  </a:lnTo>
                  <a:lnTo>
                    <a:pt x="558373" y="3697653"/>
                  </a:lnTo>
                  <a:lnTo>
                    <a:pt x="496332" y="3646344"/>
                  </a:lnTo>
                  <a:lnTo>
                    <a:pt x="434290" y="3594378"/>
                  </a:lnTo>
                  <a:lnTo>
                    <a:pt x="372249" y="3543982"/>
                  </a:lnTo>
                  <a:lnTo>
                    <a:pt x="310207" y="3491800"/>
                  </a:lnTo>
                  <a:lnTo>
                    <a:pt x="248166" y="3439551"/>
                  </a:lnTo>
                  <a:lnTo>
                    <a:pt x="186124" y="3389041"/>
                  </a:lnTo>
                  <a:lnTo>
                    <a:pt x="124083" y="3337023"/>
                  </a:lnTo>
                  <a:lnTo>
                    <a:pt x="62041" y="3286694"/>
                  </a:lnTo>
                  <a:lnTo>
                    <a:pt x="0" y="3234880"/>
                  </a:lnTo>
                  <a:close/>
                </a:path>
              </a:pathLst>
            </a:custGeom>
            <a:solidFill>
              <a:srgbClr val="3333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375488" y="1761070"/>
              <a:ext cx="6756322" cy="683345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4153965" y="8529772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153965" y="7139831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53965" y="5749890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53965" y="4359949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53965" y="2970008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34" name="pl34"/>
            <p:cNvSpPr/>
            <p:nvPr/>
          </p:nvSpPr>
          <p:spPr>
            <a:xfrm>
              <a:off x="4340693" y="85724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340693" y="71824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340693" y="57925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340693" y="44026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340693" y="30126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682593" y="8594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322239" y="8594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961884" y="8594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9601529" y="8594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4650809" y="8655373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226886" y="8655373"/>
              <a:ext cx="190704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834748" y="8655373"/>
              <a:ext cx="25427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9474393" y="8655373"/>
              <a:ext cx="25427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488266" y="8777350"/>
              <a:ext cx="2530766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Direct Foreign Investment (USD Millions)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3109043" y="5112216"/>
              <a:ext cx="1762348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Rate of forest cover loss (%)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 xmlns:cp="http://schemas.openxmlformats.org/package/2006/metadata/core-properties"/>
  <cp:revision>7</cp:revision>
  <dcterms:created xsi:type="dcterms:W3CDTF">2015-07-14T21:05:00Z</dcterms:created>
  <dcterms:modified xmlns:xsi="http://www.w3.org/2001/XMLSchema-instance" xmlns:dcterms="http://purl.org/dc/terms/" xsi:type="dcterms:W3CDTF">2018-12-11T17:43:55Z</dcterms:modified>
</cp:coreProperties>
</file>