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918226" y="3085889"/>
              <a:ext cx="5899624" cy="4358684"/>
            </a:xfrm>
            <a:custGeom>
              <a:avLst/>
              <a:pathLst>
                <a:path w="5899624" h="4358684">
                  <a:moveTo>
                    <a:pt x="0" y="4358684"/>
                  </a:moveTo>
                  <a:lnTo>
                    <a:pt x="59592" y="4334734"/>
                  </a:lnTo>
                  <a:lnTo>
                    <a:pt x="119184" y="4310119"/>
                  </a:lnTo>
                  <a:lnTo>
                    <a:pt x="178776" y="4284829"/>
                  </a:lnTo>
                  <a:lnTo>
                    <a:pt x="238368" y="4258852"/>
                  </a:lnTo>
                  <a:lnTo>
                    <a:pt x="297960" y="4232178"/>
                  </a:lnTo>
                  <a:lnTo>
                    <a:pt x="357553" y="4204797"/>
                  </a:lnTo>
                  <a:lnTo>
                    <a:pt x="417145" y="4176699"/>
                  </a:lnTo>
                  <a:lnTo>
                    <a:pt x="476737" y="4147876"/>
                  </a:lnTo>
                  <a:lnTo>
                    <a:pt x="536329" y="4118319"/>
                  </a:lnTo>
                  <a:lnTo>
                    <a:pt x="595921" y="4088020"/>
                  </a:lnTo>
                  <a:lnTo>
                    <a:pt x="655513" y="4056972"/>
                  </a:lnTo>
                  <a:lnTo>
                    <a:pt x="715106" y="4025168"/>
                  </a:lnTo>
                  <a:lnTo>
                    <a:pt x="774698" y="3992601"/>
                  </a:lnTo>
                  <a:lnTo>
                    <a:pt x="834290" y="3959267"/>
                  </a:lnTo>
                  <a:lnTo>
                    <a:pt x="893882" y="3925161"/>
                  </a:lnTo>
                  <a:lnTo>
                    <a:pt x="953474" y="3890280"/>
                  </a:lnTo>
                  <a:lnTo>
                    <a:pt x="1013066" y="3854621"/>
                  </a:lnTo>
                  <a:lnTo>
                    <a:pt x="1072659" y="3818182"/>
                  </a:lnTo>
                  <a:lnTo>
                    <a:pt x="1132251" y="3780962"/>
                  </a:lnTo>
                  <a:lnTo>
                    <a:pt x="1191843" y="3742961"/>
                  </a:lnTo>
                  <a:lnTo>
                    <a:pt x="1251435" y="3704181"/>
                  </a:lnTo>
                  <a:lnTo>
                    <a:pt x="1311027" y="3664624"/>
                  </a:lnTo>
                  <a:lnTo>
                    <a:pt x="1370619" y="3624294"/>
                  </a:lnTo>
                  <a:lnTo>
                    <a:pt x="1430212" y="3583195"/>
                  </a:lnTo>
                  <a:lnTo>
                    <a:pt x="1489804" y="3541333"/>
                  </a:lnTo>
                  <a:lnTo>
                    <a:pt x="1549396" y="3498715"/>
                  </a:lnTo>
                  <a:lnTo>
                    <a:pt x="1608988" y="3455351"/>
                  </a:lnTo>
                  <a:lnTo>
                    <a:pt x="1668580" y="3411250"/>
                  </a:lnTo>
                  <a:lnTo>
                    <a:pt x="1728172" y="3366422"/>
                  </a:lnTo>
                  <a:lnTo>
                    <a:pt x="1787765" y="3320881"/>
                  </a:lnTo>
                  <a:lnTo>
                    <a:pt x="1847357" y="3274640"/>
                  </a:lnTo>
                  <a:lnTo>
                    <a:pt x="1906949" y="3227714"/>
                  </a:lnTo>
                  <a:lnTo>
                    <a:pt x="1966541" y="3180121"/>
                  </a:lnTo>
                  <a:lnTo>
                    <a:pt x="2026133" y="3131877"/>
                  </a:lnTo>
                  <a:lnTo>
                    <a:pt x="2085725" y="3083003"/>
                  </a:lnTo>
                  <a:lnTo>
                    <a:pt x="2145318" y="3033520"/>
                  </a:lnTo>
                  <a:lnTo>
                    <a:pt x="2204910" y="2983448"/>
                  </a:lnTo>
                  <a:lnTo>
                    <a:pt x="2264502" y="2932812"/>
                  </a:lnTo>
                  <a:lnTo>
                    <a:pt x="2324094" y="2881636"/>
                  </a:lnTo>
                  <a:lnTo>
                    <a:pt x="2383686" y="2829947"/>
                  </a:lnTo>
                  <a:lnTo>
                    <a:pt x="2443278" y="2777770"/>
                  </a:lnTo>
                  <a:lnTo>
                    <a:pt x="2502871" y="2725136"/>
                  </a:lnTo>
                  <a:lnTo>
                    <a:pt x="2562463" y="2672072"/>
                  </a:lnTo>
                  <a:lnTo>
                    <a:pt x="2622055" y="2618610"/>
                  </a:lnTo>
                  <a:lnTo>
                    <a:pt x="2681647" y="2564781"/>
                  </a:lnTo>
                  <a:lnTo>
                    <a:pt x="2741239" y="2510617"/>
                  </a:lnTo>
                  <a:lnTo>
                    <a:pt x="2800831" y="2456151"/>
                  </a:lnTo>
                  <a:lnTo>
                    <a:pt x="2860424" y="2401419"/>
                  </a:lnTo>
                  <a:lnTo>
                    <a:pt x="2920016" y="2346453"/>
                  </a:lnTo>
                  <a:lnTo>
                    <a:pt x="2979608" y="2291290"/>
                  </a:lnTo>
                  <a:lnTo>
                    <a:pt x="3039200" y="2235966"/>
                  </a:lnTo>
                  <a:lnTo>
                    <a:pt x="3098792" y="2180516"/>
                  </a:lnTo>
                  <a:lnTo>
                    <a:pt x="3158384" y="2124978"/>
                  </a:lnTo>
                  <a:lnTo>
                    <a:pt x="3217977" y="2069388"/>
                  </a:lnTo>
                  <a:lnTo>
                    <a:pt x="3277569" y="2013783"/>
                  </a:lnTo>
                  <a:lnTo>
                    <a:pt x="3337161" y="1958200"/>
                  </a:lnTo>
                  <a:lnTo>
                    <a:pt x="3396753" y="1902676"/>
                  </a:lnTo>
                  <a:lnTo>
                    <a:pt x="3456345" y="1847247"/>
                  </a:lnTo>
                  <a:lnTo>
                    <a:pt x="3515937" y="1791952"/>
                  </a:lnTo>
                  <a:lnTo>
                    <a:pt x="3575530" y="1736824"/>
                  </a:lnTo>
                  <a:lnTo>
                    <a:pt x="3635122" y="1681901"/>
                  </a:lnTo>
                  <a:lnTo>
                    <a:pt x="3694714" y="1627218"/>
                  </a:lnTo>
                  <a:lnTo>
                    <a:pt x="3754306" y="1572808"/>
                  </a:lnTo>
                  <a:lnTo>
                    <a:pt x="3813898" y="1518707"/>
                  </a:lnTo>
                  <a:lnTo>
                    <a:pt x="3873490" y="1464946"/>
                  </a:lnTo>
                  <a:lnTo>
                    <a:pt x="3933083" y="1411559"/>
                  </a:lnTo>
                  <a:lnTo>
                    <a:pt x="3992675" y="1358576"/>
                  </a:lnTo>
                  <a:lnTo>
                    <a:pt x="4052267" y="1306028"/>
                  </a:lnTo>
                  <a:lnTo>
                    <a:pt x="4111859" y="1253944"/>
                  </a:lnTo>
                  <a:lnTo>
                    <a:pt x="4171451" y="1202352"/>
                  </a:lnTo>
                  <a:lnTo>
                    <a:pt x="4231043" y="1151279"/>
                  </a:lnTo>
                  <a:lnTo>
                    <a:pt x="4290636" y="1100750"/>
                  </a:lnTo>
                  <a:lnTo>
                    <a:pt x="4350228" y="1050791"/>
                  </a:lnTo>
                  <a:lnTo>
                    <a:pt x="4409820" y="1001424"/>
                  </a:lnTo>
                  <a:lnTo>
                    <a:pt x="4469412" y="952671"/>
                  </a:lnTo>
                  <a:lnTo>
                    <a:pt x="4529004" y="904552"/>
                  </a:lnTo>
                  <a:lnTo>
                    <a:pt x="4588596" y="857087"/>
                  </a:lnTo>
                  <a:lnTo>
                    <a:pt x="4648189" y="810293"/>
                  </a:lnTo>
                  <a:lnTo>
                    <a:pt x="4707781" y="764186"/>
                  </a:lnTo>
                  <a:lnTo>
                    <a:pt x="4767373" y="718782"/>
                  </a:lnTo>
                  <a:lnTo>
                    <a:pt x="4826965" y="674095"/>
                  </a:lnTo>
                  <a:lnTo>
                    <a:pt x="4886557" y="630135"/>
                  </a:lnTo>
                  <a:lnTo>
                    <a:pt x="4946149" y="586915"/>
                  </a:lnTo>
                  <a:lnTo>
                    <a:pt x="5005742" y="544444"/>
                  </a:lnTo>
                  <a:lnTo>
                    <a:pt x="5065334" y="502729"/>
                  </a:lnTo>
                  <a:lnTo>
                    <a:pt x="5124926" y="461779"/>
                  </a:lnTo>
                  <a:lnTo>
                    <a:pt x="5184518" y="421598"/>
                  </a:lnTo>
                  <a:lnTo>
                    <a:pt x="5244110" y="382192"/>
                  </a:lnTo>
                  <a:lnTo>
                    <a:pt x="5303702" y="343563"/>
                  </a:lnTo>
                  <a:lnTo>
                    <a:pt x="5363295" y="305713"/>
                  </a:lnTo>
                  <a:lnTo>
                    <a:pt x="5422887" y="268645"/>
                  </a:lnTo>
                  <a:lnTo>
                    <a:pt x="5482479" y="232357"/>
                  </a:lnTo>
                  <a:lnTo>
                    <a:pt x="5542071" y="196848"/>
                  </a:lnTo>
                  <a:lnTo>
                    <a:pt x="5601663" y="162118"/>
                  </a:lnTo>
                  <a:lnTo>
                    <a:pt x="5661255" y="128162"/>
                  </a:lnTo>
                  <a:lnTo>
                    <a:pt x="5720848" y="94978"/>
                  </a:lnTo>
                  <a:lnTo>
                    <a:pt x="5780440" y="62559"/>
                  </a:lnTo>
                  <a:lnTo>
                    <a:pt x="5840032" y="30902"/>
                  </a:lnTo>
                  <a:lnTo>
                    <a:pt x="5899624" y="0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51057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4925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16777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394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968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0334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1370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8853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6264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3010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1226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2011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3930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2279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789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1303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5098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8873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4163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9047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342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7934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3596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024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087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7082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762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060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3779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1610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447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171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217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4666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7142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37214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6224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8417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1173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647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009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0953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526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543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1221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4175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5753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24759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37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367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557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415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582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8211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1136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6158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050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7798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586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3870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68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460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3194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3186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0159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746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9592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2949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9816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7118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788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930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541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851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912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853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7040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14599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16238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4242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113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363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446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2648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0017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10775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97509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181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493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7586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443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37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4819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414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40145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553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144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4442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192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2072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1806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607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541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093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7691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344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214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756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758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1275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013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411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951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247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846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9469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655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0826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1704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980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2096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3093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530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8454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932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24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115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2079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193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536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3393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9191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990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3426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649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817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04853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2521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97790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424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263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8532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197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98211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344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7419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5775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5312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568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9742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0537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1436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03537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672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1367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1738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36149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9919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51354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258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0022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210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3193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3295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12763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385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19351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3229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4039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4190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028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1474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3736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824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251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2934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501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6409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85722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6250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16675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3845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22759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80853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738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8663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330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1109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10579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5937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3913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5925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25029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5682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9618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690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5446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1951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19767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5669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5338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4376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0863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0296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9788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1250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16361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0001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491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9938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0237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02926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04319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08590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919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0063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24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30003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469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33368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0972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10388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869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78511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0802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27560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35041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31970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2841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644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39479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30877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5738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42633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03127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8498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14365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42003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04260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17750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09178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0484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66630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23885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30987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01638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0227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31533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11868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912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36916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17549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1099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3878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2414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00058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826951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5551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17525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09470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1193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01707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0759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8429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05094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0640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0168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01079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43004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07060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44643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1951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9493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425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1099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03783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337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0837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2472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9875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2115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10775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1764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001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492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2060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4438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968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2541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541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0394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476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51198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968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541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0640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36996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1099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9739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427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0329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15957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0230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0886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9722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9766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03127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9903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9788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9766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9136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93786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93295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003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9396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05312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05004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849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1787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1787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01554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2104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07716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998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0786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2421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0181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9948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07126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1066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3000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0137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0034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0207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7497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02763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70552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53930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2112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32625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4141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2970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95411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653333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762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7508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0004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2115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11555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32625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35869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24197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8667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8506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6867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01879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5550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078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39112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389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38607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0001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32045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03783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3616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2074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1951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7159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25415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38132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37214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52291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5480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3918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12414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12024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22793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18729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23612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06264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238233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67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4433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636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70842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2212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50618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1173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0968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79046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49833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55568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60251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1764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8069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12468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0148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0640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2934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04569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4643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850550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4682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65367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6212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2607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1733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91547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5384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744029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23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96338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0476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13779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93622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4899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97337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02217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1022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9780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0148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2843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95917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3590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4565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3692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9926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16238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81789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05825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14565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99738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071786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6649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771888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1214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3590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76873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9821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0476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62124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2934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2246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7356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11868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03127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2006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16238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38088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71301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42970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23578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42424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38088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726123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0089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81789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81789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9541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88344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0961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424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93260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37214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25087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09335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12839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10517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03304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0591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05630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0091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3898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2238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0285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04529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1117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09737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3215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0241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2529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20019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505433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337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22301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2814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0497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3399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10839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19694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06787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08746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1957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49833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5511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34030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51308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2672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1670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0173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2985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2213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2115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1774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46928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37542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1522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916101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26002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69990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49013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90017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424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40273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63435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30987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16238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38088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854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3590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30953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8288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29314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734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38600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72612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83394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18204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40273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3776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79604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0970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78511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1620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85735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3983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15384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1948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38088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15926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80150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63566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42458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0640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1454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26070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3590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46828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587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61468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49669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675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0094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4899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45736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5720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79167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40273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1337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09595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132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4186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55568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0822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03674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5830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24666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35903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2092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57753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18819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080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408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09318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07766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1548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10741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4864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19515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1173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21132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0788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15067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15418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590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18423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11868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3423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96691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2265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1591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0367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34592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5993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1250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9985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04532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21973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6977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01816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95261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06815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18111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0269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0847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1522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96638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11087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26890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24305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04813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65869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3393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31970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6399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83662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8010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71956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3298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89983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37214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49013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49013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24197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14053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9307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506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95917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04220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537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02210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05749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33936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20335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4464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247597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07224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3918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20335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091913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96703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59939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9271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55534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21154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993124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55568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2960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2934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079980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5686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4899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2625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71956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6867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6867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5490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94933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12926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49013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60451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3235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31533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05749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9220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33718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52837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09321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2060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64384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801165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8155894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621240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41147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03373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70283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68679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05586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03652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21482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1787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36640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6649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14189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28037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04766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32625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1733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12258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08818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28692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1214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28844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3539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05640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2361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07133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04657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21700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23885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14353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94409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4573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1492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1869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06405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4433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142715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18255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13443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2934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95097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07301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02349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04153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0849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06859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17767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331722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19767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27299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55787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44942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16434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21700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55568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989138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93513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59502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2320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01862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15027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96026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33281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842476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778564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33936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8358011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41001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236126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13616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096829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24978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203201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368399" y="2066800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98718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124923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193108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238017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149270" y="816283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4918226" y="2382856"/>
              <a:ext cx="5899624" cy="5212944"/>
            </a:xfrm>
            <a:custGeom>
              <a:avLst/>
              <a:pathLst>
                <a:path w="5899624" h="5212944">
                  <a:moveTo>
                    <a:pt x="0" y="4877928"/>
                  </a:moveTo>
                  <a:lnTo>
                    <a:pt x="59592" y="4856544"/>
                  </a:lnTo>
                  <a:lnTo>
                    <a:pt x="119184" y="4834284"/>
                  </a:lnTo>
                  <a:lnTo>
                    <a:pt x="178776" y="4811063"/>
                  </a:lnTo>
                  <a:lnTo>
                    <a:pt x="238368" y="4786787"/>
                  </a:lnTo>
                  <a:lnTo>
                    <a:pt x="297960" y="4761354"/>
                  </a:lnTo>
                  <a:lnTo>
                    <a:pt x="357553" y="4734655"/>
                  </a:lnTo>
                  <a:lnTo>
                    <a:pt x="417145" y="4706576"/>
                  </a:lnTo>
                  <a:lnTo>
                    <a:pt x="476737" y="4677001"/>
                  </a:lnTo>
                  <a:lnTo>
                    <a:pt x="536329" y="4645815"/>
                  </a:lnTo>
                  <a:lnTo>
                    <a:pt x="595921" y="4612912"/>
                  </a:lnTo>
                  <a:lnTo>
                    <a:pt x="655513" y="4578193"/>
                  </a:lnTo>
                  <a:lnTo>
                    <a:pt x="715106" y="4541576"/>
                  </a:lnTo>
                  <a:lnTo>
                    <a:pt x="774698" y="4502996"/>
                  </a:lnTo>
                  <a:lnTo>
                    <a:pt x="834290" y="4462406"/>
                  </a:lnTo>
                  <a:lnTo>
                    <a:pt x="893882" y="4419781"/>
                  </a:lnTo>
                  <a:lnTo>
                    <a:pt x="953474" y="4375112"/>
                  </a:lnTo>
                  <a:lnTo>
                    <a:pt x="1013066" y="4328407"/>
                  </a:lnTo>
                  <a:lnTo>
                    <a:pt x="1072659" y="4279688"/>
                  </a:lnTo>
                  <a:lnTo>
                    <a:pt x="1132251" y="4228987"/>
                  </a:lnTo>
                  <a:lnTo>
                    <a:pt x="1191843" y="4176346"/>
                  </a:lnTo>
                  <a:lnTo>
                    <a:pt x="1251435" y="4121814"/>
                  </a:lnTo>
                  <a:lnTo>
                    <a:pt x="1311027" y="4065444"/>
                  </a:lnTo>
                  <a:lnTo>
                    <a:pt x="1370619" y="4007297"/>
                  </a:lnTo>
                  <a:lnTo>
                    <a:pt x="1430212" y="3947433"/>
                  </a:lnTo>
                  <a:lnTo>
                    <a:pt x="1489804" y="3885918"/>
                  </a:lnTo>
                  <a:lnTo>
                    <a:pt x="1549396" y="3822821"/>
                  </a:lnTo>
                  <a:lnTo>
                    <a:pt x="1608988" y="3758213"/>
                  </a:lnTo>
                  <a:lnTo>
                    <a:pt x="1668580" y="3692169"/>
                  </a:lnTo>
                  <a:lnTo>
                    <a:pt x="1728172" y="3624768"/>
                  </a:lnTo>
                  <a:lnTo>
                    <a:pt x="1787765" y="3556089"/>
                  </a:lnTo>
                  <a:lnTo>
                    <a:pt x="1847357" y="3486217"/>
                  </a:lnTo>
                  <a:lnTo>
                    <a:pt x="1906949" y="3415239"/>
                  </a:lnTo>
                  <a:lnTo>
                    <a:pt x="1966541" y="3343245"/>
                  </a:lnTo>
                  <a:lnTo>
                    <a:pt x="2026133" y="3270329"/>
                  </a:lnTo>
                  <a:lnTo>
                    <a:pt x="2085725" y="3196586"/>
                  </a:lnTo>
                  <a:lnTo>
                    <a:pt x="2145318" y="3122115"/>
                  </a:lnTo>
                  <a:lnTo>
                    <a:pt x="2204910" y="3047016"/>
                  </a:lnTo>
                  <a:lnTo>
                    <a:pt x="2264502" y="2971393"/>
                  </a:lnTo>
                  <a:lnTo>
                    <a:pt x="2324094" y="2895349"/>
                  </a:lnTo>
                  <a:lnTo>
                    <a:pt x="2383686" y="2818990"/>
                  </a:lnTo>
                  <a:lnTo>
                    <a:pt x="2443278" y="2742421"/>
                  </a:lnTo>
                  <a:lnTo>
                    <a:pt x="2502871" y="2665750"/>
                  </a:lnTo>
                  <a:lnTo>
                    <a:pt x="2562463" y="2589082"/>
                  </a:lnTo>
                  <a:lnTo>
                    <a:pt x="2622055" y="2512522"/>
                  </a:lnTo>
                  <a:lnTo>
                    <a:pt x="2681647" y="2436176"/>
                  </a:lnTo>
                  <a:lnTo>
                    <a:pt x="2741239" y="2360145"/>
                  </a:lnTo>
                  <a:lnTo>
                    <a:pt x="2800831" y="2284531"/>
                  </a:lnTo>
                  <a:lnTo>
                    <a:pt x="2860424" y="2209430"/>
                  </a:lnTo>
                  <a:lnTo>
                    <a:pt x="2920016" y="2134939"/>
                  </a:lnTo>
                  <a:lnTo>
                    <a:pt x="2979608" y="2061148"/>
                  </a:lnTo>
                  <a:lnTo>
                    <a:pt x="3039200" y="1988145"/>
                  </a:lnTo>
                  <a:lnTo>
                    <a:pt x="3098792" y="1916013"/>
                  </a:lnTo>
                  <a:lnTo>
                    <a:pt x="3158384" y="1844832"/>
                  </a:lnTo>
                  <a:lnTo>
                    <a:pt x="3217977" y="1774676"/>
                  </a:lnTo>
                  <a:lnTo>
                    <a:pt x="3277569" y="1705615"/>
                  </a:lnTo>
                  <a:lnTo>
                    <a:pt x="3337161" y="1637712"/>
                  </a:lnTo>
                  <a:lnTo>
                    <a:pt x="3396753" y="1571026"/>
                  </a:lnTo>
                  <a:lnTo>
                    <a:pt x="3456345" y="1505612"/>
                  </a:lnTo>
                  <a:lnTo>
                    <a:pt x="3515937" y="1441517"/>
                  </a:lnTo>
                  <a:lnTo>
                    <a:pt x="3575530" y="1378784"/>
                  </a:lnTo>
                  <a:lnTo>
                    <a:pt x="3635122" y="1317452"/>
                  </a:lnTo>
                  <a:lnTo>
                    <a:pt x="3694714" y="1257551"/>
                  </a:lnTo>
                  <a:lnTo>
                    <a:pt x="3754306" y="1199109"/>
                  </a:lnTo>
                  <a:lnTo>
                    <a:pt x="3813898" y="1142148"/>
                  </a:lnTo>
                  <a:lnTo>
                    <a:pt x="3873490" y="1086685"/>
                  </a:lnTo>
                  <a:lnTo>
                    <a:pt x="3933083" y="1032731"/>
                  </a:lnTo>
                  <a:lnTo>
                    <a:pt x="3992675" y="980294"/>
                  </a:lnTo>
                  <a:lnTo>
                    <a:pt x="4052267" y="929379"/>
                  </a:lnTo>
                  <a:lnTo>
                    <a:pt x="4111859" y="879983"/>
                  </a:lnTo>
                  <a:lnTo>
                    <a:pt x="4171451" y="832102"/>
                  </a:lnTo>
                  <a:lnTo>
                    <a:pt x="4231043" y="785728"/>
                  </a:lnTo>
                  <a:lnTo>
                    <a:pt x="4290636" y="740849"/>
                  </a:lnTo>
                  <a:lnTo>
                    <a:pt x="4350228" y="697451"/>
                  </a:lnTo>
                  <a:lnTo>
                    <a:pt x="4409820" y="655515"/>
                  </a:lnTo>
                  <a:lnTo>
                    <a:pt x="4469412" y="615023"/>
                  </a:lnTo>
                  <a:lnTo>
                    <a:pt x="4529004" y="575951"/>
                  </a:lnTo>
                  <a:lnTo>
                    <a:pt x="4588596" y="538274"/>
                  </a:lnTo>
                  <a:lnTo>
                    <a:pt x="4648189" y="501967"/>
                  </a:lnTo>
                  <a:lnTo>
                    <a:pt x="4707781" y="467002"/>
                  </a:lnTo>
                  <a:lnTo>
                    <a:pt x="4767373" y="433349"/>
                  </a:lnTo>
                  <a:lnTo>
                    <a:pt x="4826965" y="400977"/>
                  </a:lnTo>
                  <a:lnTo>
                    <a:pt x="4886557" y="369856"/>
                  </a:lnTo>
                  <a:lnTo>
                    <a:pt x="4946149" y="339953"/>
                  </a:lnTo>
                  <a:lnTo>
                    <a:pt x="5005742" y="311234"/>
                  </a:lnTo>
                  <a:lnTo>
                    <a:pt x="5065334" y="283667"/>
                  </a:lnTo>
                  <a:lnTo>
                    <a:pt x="5124926" y="257219"/>
                  </a:lnTo>
                  <a:lnTo>
                    <a:pt x="5184518" y="231854"/>
                  </a:lnTo>
                  <a:lnTo>
                    <a:pt x="5244110" y="207540"/>
                  </a:lnTo>
                  <a:lnTo>
                    <a:pt x="5303702" y="184243"/>
                  </a:lnTo>
                  <a:lnTo>
                    <a:pt x="5363295" y="161928"/>
                  </a:lnTo>
                  <a:lnTo>
                    <a:pt x="5422887" y="140564"/>
                  </a:lnTo>
                  <a:lnTo>
                    <a:pt x="5482479" y="120116"/>
                  </a:lnTo>
                  <a:lnTo>
                    <a:pt x="5542071" y="100553"/>
                  </a:lnTo>
                  <a:lnTo>
                    <a:pt x="5601663" y="81842"/>
                  </a:lnTo>
                  <a:lnTo>
                    <a:pt x="5661255" y="63952"/>
                  </a:lnTo>
                  <a:lnTo>
                    <a:pt x="5720848" y="46853"/>
                  </a:lnTo>
                  <a:lnTo>
                    <a:pt x="5780440" y="30514"/>
                  </a:lnTo>
                  <a:lnTo>
                    <a:pt x="5840032" y="14906"/>
                  </a:lnTo>
                  <a:lnTo>
                    <a:pt x="5899624" y="0"/>
                  </a:lnTo>
                  <a:lnTo>
                    <a:pt x="5899624" y="2316676"/>
                  </a:lnTo>
                  <a:lnTo>
                    <a:pt x="5840032" y="2348964"/>
                  </a:lnTo>
                  <a:lnTo>
                    <a:pt x="5780440" y="2381351"/>
                  </a:lnTo>
                  <a:lnTo>
                    <a:pt x="5720848" y="2413828"/>
                  </a:lnTo>
                  <a:lnTo>
                    <a:pt x="5661255" y="2446388"/>
                  </a:lnTo>
                  <a:lnTo>
                    <a:pt x="5601663" y="2479026"/>
                  </a:lnTo>
                  <a:lnTo>
                    <a:pt x="5542071" y="2511732"/>
                  </a:lnTo>
                  <a:lnTo>
                    <a:pt x="5482479" y="2544501"/>
                  </a:lnTo>
                  <a:lnTo>
                    <a:pt x="5422887" y="2577325"/>
                  </a:lnTo>
                  <a:lnTo>
                    <a:pt x="5363295" y="2610196"/>
                  </a:lnTo>
                  <a:lnTo>
                    <a:pt x="5303702" y="2643107"/>
                  </a:lnTo>
                  <a:lnTo>
                    <a:pt x="5244110" y="2676052"/>
                  </a:lnTo>
                  <a:lnTo>
                    <a:pt x="5184518" y="2709022"/>
                  </a:lnTo>
                  <a:lnTo>
                    <a:pt x="5124926" y="2742011"/>
                  </a:lnTo>
                  <a:lnTo>
                    <a:pt x="5065334" y="2775010"/>
                  </a:lnTo>
                  <a:lnTo>
                    <a:pt x="5005742" y="2808013"/>
                  </a:lnTo>
                  <a:lnTo>
                    <a:pt x="4946149" y="2841012"/>
                  </a:lnTo>
                  <a:lnTo>
                    <a:pt x="4886557" y="2873999"/>
                  </a:lnTo>
                  <a:lnTo>
                    <a:pt x="4826965" y="2906968"/>
                  </a:lnTo>
                  <a:lnTo>
                    <a:pt x="4767373" y="2939912"/>
                  </a:lnTo>
                  <a:lnTo>
                    <a:pt x="4707781" y="2972822"/>
                  </a:lnTo>
                  <a:lnTo>
                    <a:pt x="4648189" y="3005691"/>
                  </a:lnTo>
                  <a:lnTo>
                    <a:pt x="4588596" y="3038514"/>
                  </a:lnTo>
                  <a:lnTo>
                    <a:pt x="4529004" y="3071281"/>
                  </a:lnTo>
                  <a:lnTo>
                    <a:pt x="4469412" y="3103988"/>
                  </a:lnTo>
                  <a:lnTo>
                    <a:pt x="4409820" y="3136625"/>
                  </a:lnTo>
                  <a:lnTo>
                    <a:pt x="4350228" y="3169188"/>
                  </a:lnTo>
                  <a:lnTo>
                    <a:pt x="4290636" y="3201668"/>
                  </a:lnTo>
                  <a:lnTo>
                    <a:pt x="4231043" y="3234060"/>
                  </a:lnTo>
                  <a:lnTo>
                    <a:pt x="4171451" y="3266357"/>
                  </a:lnTo>
                  <a:lnTo>
                    <a:pt x="4111859" y="3298552"/>
                  </a:lnTo>
                  <a:lnTo>
                    <a:pt x="4052267" y="3330639"/>
                  </a:lnTo>
                  <a:lnTo>
                    <a:pt x="3992675" y="3362612"/>
                  </a:lnTo>
                  <a:lnTo>
                    <a:pt x="3933083" y="3394465"/>
                  </a:lnTo>
                  <a:lnTo>
                    <a:pt x="3873490" y="3426192"/>
                  </a:lnTo>
                  <a:lnTo>
                    <a:pt x="3813898" y="3457788"/>
                  </a:lnTo>
                  <a:lnTo>
                    <a:pt x="3754306" y="3489247"/>
                  </a:lnTo>
                  <a:lnTo>
                    <a:pt x="3694714" y="3520563"/>
                  </a:lnTo>
                  <a:lnTo>
                    <a:pt x="3635122" y="3551732"/>
                  </a:lnTo>
                  <a:lnTo>
                    <a:pt x="3575530" y="3582748"/>
                  </a:lnTo>
                  <a:lnTo>
                    <a:pt x="3515937" y="3613606"/>
                  </a:lnTo>
                  <a:lnTo>
                    <a:pt x="3456345" y="3644303"/>
                  </a:lnTo>
                  <a:lnTo>
                    <a:pt x="3396753" y="3674833"/>
                  </a:lnTo>
                  <a:lnTo>
                    <a:pt x="3337161" y="3705193"/>
                  </a:lnTo>
                  <a:lnTo>
                    <a:pt x="3277569" y="3735379"/>
                  </a:lnTo>
                  <a:lnTo>
                    <a:pt x="3217977" y="3765386"/>
                  </a:lnTo>
                  <a:lnTo>
                    <a:pt x="3158384" y="3795213"/>
                  </a:lnTo>
                  <a:lnTo>
                    <a:pt x="3098792" y="3824854"/>
                  </a:lnTo>
                  <a:lnTo>
                    <a:pt x="3039200" y="3854309"/>
                  </a:lnTo>
                  <a:lnTo>
                    <a:pt x="2979608" y="3883573"/>
                  </a:lnTo>
                  <a:lnTo>
                    <a:pt x="2920016" y="3912646"/>
                  </a:lnTo>
                  <a:lnTo>
                    <a:pt x="2860424" y="3941524"/>
                  </a:lnTo>
                  <a:lnTo>
                    <a:pt x="2800831" y="3970208"/>
                  </a:lnTo>
                  <a:lnTo>
                    <a:pt x="2741239" y="3998694"/>
                  </a:lnTo>
                  <a:lnTo>
                    <a:pt x="2681647" y="4026983"/>
                  </a:lnTo>
                  <a:lnTo>
                    <a:pt x="2622055" y="4055075"/>
                  </a:lnTo>
                  <a:lnTo>
                    <a:pt x="2562463" y="4082969"/>
                  </a:lnTo>
                  <a:lnTo>
                    <a:pt x="2502871" y="4110666"/>
                  </a:lnTo>
                  <a:lnTo>
                    <a:pt x="2443278" y="4138167"/>
                  </a:lnTo>
                  <a:lnTo>
                    <a:pt x="2383686" y="4165475"/>
                  </a:lnTo>
                  <a:lnTo>
                    <a:pt x="2324094" y="4192591"/>
                  </a:lnTo>
                  <a:lnTo>
                    <a:pt x="2264502" y="4219518"/>
                  </a:lnTo>
                  <a:lnTo>
                    <a:pt x="2204910" y="4246260"/>
                  </a:lnTo>
                  <a:lnTo>
                    <a:pt x="2145318" y="4272823"/>
                  </a:lnTo>
                  <a:lnTo>
                    <a:pt x="2085725" y="4299210"/>
                  </a:lnTo>
                  <a:lnTo>
                    <a:pt x="2026133" y="4325430"/>
                  </a:lnTo>
                  <a:lnTo>
                    <a:pt x="1966541" y="4351489"/>
                  </a:lnTo>
                  <a:lnTo>
                    <a:pt x="1906949" y="4377397"/>
                  </a:lnTo>
                  <a:lnTo>
                    <a:pt x="1847357" y="4403163"/>
                  </a:lnTo>
                  <a:lnTo>
                    <a:pt x="1787765" y="4428800"/>
                  </a:lnTo>
                  <a:lnTo>
                    <a:pt x="1728172" y="4454320"/>
                  </a:lnTo>
                  <a:lnTo>
                    <a:pt x="1668580" y="4479739"/>
                  </a:lnTo>
                  <a:lnTo>
                    <a:pt x="1608988" y="4505075"/>
                  </a:lnTo>
                  <a:lnTo>
                    <a:pt x="1549396" y="4530346"/>
                  </a:lnTo>
                  <a:lnTo>
                    <a:pt x="1489804" y="4555573"/>
                  </a:lnTo>
                  <a:lnTo>
                    <a:pt x="1430212" y="4580782"/>
                  </a:lnTo>
                  <a:lnTo>
                    <a:pt x="1370619" y="4605999"/>
                  </a:lnTo>
                  <a:lnTo>
                    <a:pt x="1311027" y="4631251"/>
                  </a:lnTo>
                  <a:lnTo>
                    <a:pt x="1251435" y="4656571"/>
                  </a:lnTo>
                  <a:lnTo>
                    <a:pt x="1191843" y="4681990"/>
                  </a:lnTo>
                  <a:lnTo>
                    <a:pt x="1132251" y="4707542"/>
                  </a:lnTo>
                  <a:lnTo>
                    <a:pt x="1072659" y="4733259"/>
                  </a:lnTo>
                  <a:lnTo>
                    <a:pt x="1013066" y="4759171"/>
                  </a:lnTo>
                  <a:lnTo>
                    <a:pt x="953474" y="4785306"/>
                  </a:lnTo>
                  <a:lnTo>
                    <a:pt x="893882" y="4811682"/>
                  </a:lnTo>
                  <a:lnTo>
                    <a:pt x="834290" y="4838309"/>
                  </a:lnTo>
                  <a:lnTo>
                    <a:pt x="774698" y="4865186"/>
                  </a:lnTo>
                  <a:lnTo>
                    <a:pt x="715106" y="4892294"/>
                  </a:lnTo>
                  <a:lnTo>
                    <a:pt x="655513" y="4919601"/>
                  </a:lnTo>
                  <a:lnTo>
                    <a:pt x="595921" y="4947058"/>
                  </a:lnTo>
                  <a:lnTo>
                    <a:pt x="536329" y="4974602"/>
                  </a:lnTo>
                  <a:lnTo>
                    <a:pt x="476737" y="5002156"/>
                  </a:lnTo>
                  <a:lnTo>
                    <a:pt x="417145" y="5029636"/>
                  </a:lnTo>
                  <a:lnTo>
                    <a:pt x="357553" y="5056956"/>
                  </a:lnTo>
                  <a:lnTo>
                    <a:pt x="297960" y="5084026"/>
                  </a:lnTo>
                  <a:lnTo>
                    <a:pt x="238368" y="5110763"/>
                  </a:lnTo>
                  <a:lnTo>
                    <a:pt x="178776" y="5137088"/>
                  </a:lnTo>
                  <a:lnTo>
                    <a:pt x="119184" y="5162932"/>
                  </a:lnTo>
                  <a:lnTo>
                    <a:pt x="59592" y="5188234"/>
                  </a:lnTo>
                  <a:lnTo>
                    <a:pt x="0" y="5212944"/>
                  </a:lnTo>
                  <a:close/>
                </a:path>
              </a:pathLst>
            </a:custGeom>
            <a:solidFill>
              <a:srgbClr val="000099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4623245" y="1780049"/>
              <a:ext cx="0" cy="6705635"/>
            </a:xfrm>
            <a:custGeom>
              <a:avLst/>
              <a:pathLst>
                <a:path w="0" h="6705635">
                  <a:moveTo>
                    <a:pt x="0" y="670563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5"/>
            <p:cNvSpPr/>
            <p:nvPr/>
          </p:nvSpPr>
          <p:spPr>
            <a:xfrm>
              <a:off x="4244395" y="812413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76" name="tx776"/>
            <p:cNvSpPr/>
            <p:nvPr/>
          </p:nvSpPr>
          <p:spPr>
            <a:xfrm>
              <a:off x="4244395" y="6600122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77" name="tx777"/>
            <p:cNvSpPr/>
            <p:nvPr/>
          </p:nvSpPr>
          <p:spPr>
            <a:xfrm>
              <a:off x="4244395" y="5076114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78" name="tx778"/>
            <p:cNvSpPr/>
            <p:nvPr/>
          </p:nvSpPr>
          <p:spPr>
            <a:xfrm>
              <a:off x="4244395" y="355210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79" name="tx779"/>
            <p:cNvSpPr/>
            <p:nvPr/>
          </p:nvSpPr>
          <p:spPr>
            <a:xfrm>
              <a:off x="4244395" y="2028097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780" name="pl780"/>
            <p:cNvSpPr/>
            <p:nvPr/>
          </p:nvSpPr>
          <p:spPr>
            <a:xfrm>
              <a:off x="4578961" y="8180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578961" y="66568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578961" y="51328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578961" y="36088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578961" y="20848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623245" y="8485685"/>
              <a:ext cx="6489587" cy="0"/>
            </a:xfrm>
            <a:custGeom>
              <a:avLst/>
              <a:pathLst>
                <a:path w="6489587" h="0">
                  <a:moveTo>
                    <a:pt x="0" y="0"/>
                  </a:moveTo>
                  <a:lnTo>
                    <a:pt x="648958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4918226" y="848568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557010" y="848568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8195795" y="848568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9834580" y="848568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tx790"/>
            <p:cNvSpPr/>
            <p:nvPr/>
          </p:nvSpPr>
          <p:spPr>
            <a:xfrm>
              <a:off x="4875847" y="8565737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6472253" y="8565737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8111037" y="8565737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9749822" y="856752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6563405" y="8750781"/>
              <a:ext cx="260926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Distance to nearest health centre</a:t>
              </a:r>
            </a:p>
          </p:txBody>
        </p:sp>
        <p:sp>
          <p:nvSpPr>
            <p:cNvPr id="795" name="tx795"/>
            <p:cNvSpPr/>
            <p:nvPr/>
          </p:nvSpPr>
          <p:spPr>
            <a:xfrm rot="-5400000">
              <a:off x="3127024" y="5049424"/>
              <a:ext cx="188747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Probability of forest loss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2018-12-06T21:24:51Z</dcterms:modified>
</cp:coreProperties>
</file>