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40693" y="7761580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40693" y="5955045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0693" y="4148511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40693" y="2341976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22430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48482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674534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00586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40693" y="6858313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40693" y="5051778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40693" y="3245244"/>
              <a:ext cx="6791117" cy="0"/>
            </a:xfrm>
            <a:custGeom>
              <a:avLst/>
              <a:pathLst>
                <a:path w="6791117" h="0">
                  <a:moveTo>
                    <a:pt x="0" y="0"/>
                  </a:moveTo>
                  <a:lnTo>
                    <a:pt x="6791117" y="0"/>
                  </a:lnTo>
                  <a:lnTo>
                    <a:pt x="67911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59404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85456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11508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537560" y="1761070"/>
              <a:ext cx="0" cy="6839678"/>
            </a:xfrm>
            <a:custGeom>
              <a:avLst/>
              <a:pathLst>
                <a:path w="0" h="6839678">
                  <a:moveTo>
                    <a:pt x="0" y="683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861585" y="2300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5236" y="66658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21652" y="5118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79524" y="4686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42932" y="2053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53991" y="3332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57097" y="4333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842253" y="40308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31330" y="6868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794960" y="4624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57295" y="6014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09410" y="72534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335363" y="7762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259417" y="68356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546286" y="7416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975803" y="704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9082818" y="64637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0675964" y="7536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0805073" y="7056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0279317" y="8271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649380" y="4191954"/>
              <a:ext cx="6173742" cy="3849226"/>
            </a:xfrm>
            <a:custGeom>
              <a:avLst/>
              <a:pathLst>
                <a:path w="6173742" h="3849226">
                  <a:moveTo>
                    <a:pt x="0" y="0"/>
                  </a:moveTo>
                  <a:lnTo>
                    <a:pt x="163629" y="227571"/>
                  </a:lnTo>
                  <a:lnTo>
                    <a:pt x="210923" y="291162"/>
                  </a:lnTo>
                  <a:lnTo>
                    <a:pt x="222660" y="306796"/>
                  </a:lnTo>
                  <a:lnTo>
                    <a:pt x="225767" y="310924"/>
                  </a:lnTo>
                  <a:lnTo>
                    <a:pt x="230255" y="316880"/>
                  </a:lnTo>
                  <a:lnTo>
                    <a:pt x="290321" y="395787"/>
                  </a:lnTo>
                  <a:lnTo>
                    <a:pt x="511601" y="673762"/>
                  </a:lnTo>
                  <a:lnTo>
                    <a:pt x="548194" y="717868"/>
                  </a:lnTo>
                  <a:lnTo>
                    <a:pt x="723906" y="922631"/>
                  </a:lnTo>
                  <a:lnTo>
                    <a:pt x="1025965" y="1248876"/>
                  </a:lnTo>
                  <a:lnTo>
                    <a:pt x="1378079" y="1591538"/>
                  </a:lnTo>
                  <a:lnTo>
                    <a:pt x="2628086" y="2539345"/>
                  </a:lnTo>
                  <a:lnTo>
                    <a:pt x="2704033" y="2585643"/>
                  </a:lnTo>
                  <a:lnTo>
                    <a:pt x="2914956" y="2708494"/>
                  </a:lnTo>
                  <a:lnTo>
                    <a:pt x="4344472" y="3354804"/>
                  </a:lnTo>
                  <a:lnTo>
                    <a:pt x="4451488" y="3392343"/>
                  </a:lnTo>
                  <a:lnTo>
                    <a:pt x="5647987" y="3735296"/>
                  </a:lnTo>
                  <a:lnTo>
                    <a:pt x="6044634" y="3822993"/>
                  </a:lnTo>
                  <a:lnTo>
                    <a:pt x="6173742" y="3849226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119171" y="681564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19171" y="5009114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19171" y="320258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305899" y="6858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05899" y="5051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05899" y="3245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59404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85456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811508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537560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4327620" y="8661593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990103" y="8661593"/>
              <a:ext cx="190704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684371" y="866159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9410423" y="866159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36558" y="8779136"/>
              <a:ext cx="159938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Foreign Direct Investment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3271970" y="5115326"/>
              <a:ext cx="143649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Forest cover % change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2018-12-07T11:00:12Z</dcterms:modified>
</cp:coreProperties>
</file>