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027847" y="3653749"/>
              <a:ext cx="5879573" cy="477848"/>
            </a:xfrm>
            <a:custGeom>
              <a:avLst/>
              <a:pathLst>
                <a:path w="5879573" h="477848">
                  <a:moveTo>
                    <a:pt x="0" y="0"/>
                  </a:moveTo>
                  <a:lnTo>
                    <a:pt x="59389" y="8880"/>
                  </a:lnTo>
                  <a:lnTo>
                    <a:pt x="118779" y="17665"/>
                  </a:lnTo>
                  <a:lnTo>
                    <a:pt x="178168" y="26353"/>
                  </a:lnTo>
                  <a:lnTo>
                    <a:pt x="237558" y="34945"/>
                  </a:lnTo>
                  <a:lnTo>
                    <a:pt x="296948" y="43441"/>
                  </a:lnTo>
                  <a:lnTo>
                    <a:pt x="356337" y="51840"/>
                  </a:lnTo>
                  <a:lnTo>
                    <a:pt x="415727" y="60141"/>
                  </a:lnTo>
                  <a:lnTo>
                    <a:pt x="475117" y="68346"/>
                  </a:lnTo>
                  <a:lnTo>
                    <a:pt x="534506" y="76455"/>
                  </a:lnTo>
                  <a:lnTo>
                    <a:pt x="593896" y="84466"/>
                  </a:lnTo>
                  <a:lnTo>
                    <a:pt x="653285" y="92381"/>
                  </a:lnTo>
                  <a:lnTo>
                    <a:pt x="712675" y="100199"/>
                  </a:lnTo>
                  <a:lnTo>
                    <a:pt x="772065" y="107920"/>
                  </a:lnTo>
                  <a:lnTo>
                    <a:pt x="831454" y="115546"/>
                  </a:lnTo>
                  <a:lnTo>
                    <a:pt x="890844" y="123075"/>
                  </a:lnTo>
                  <a:lnTo>
                    <a:pt x="950234" y="130509"/>
                  </a:lnTo>
                  <a:lnTo>
                    <a:pt x="1009623" y="137847"/>
                  </a:lnTo>
                  <a:lnTo>
                    <a:pt x="1069013" y="145090"/>
                  </a:lnTo>
                  <a:lnTo>
                    <a:pt x="1128403" y="152238"/>
                  </a:lnTo>
                  <a:lnTo>
                    <a:pt x="1187792" y="159292"/>
                  </a:lnTo>
                  <a:lnTo>
                    <a:pt x="1247182" y="166252"/>
                  </a:lnTo>
                  <a:lnTo>
                    <a:pt x="1306571" y="173118"/>
                  </a:lnTo>
                  <a:lnTo>
                    <a:pt x="1365961" y="179892"/>
                  </a:lnTo>
                  <a:lnTo>
                    <a:pt x="1425351" y="186572"/>
                  </a:lnTo>
                  <a:lnTo>
                    <a:pt x="1484740" y="193161"/>
                  </a:lnTo>
                  <a:lnTo>
                    <a:pt x="1544130" y="199658"/>
                  </a:lnTo>
                  <a:lnTo>
                    <a:pt x="1603520" y="206065"/>
                  </a:lnTo>
                  <a:lnTo>
                    <a:pt x="1662909" y="212381"/>
                  </a:lnTo>
                  <a:lnTo>
                    <a:pt x="1722299" y="218607"/>
                  </a:lnTo>
                  <a:lnTo>
                    <a:pt x="1781689" y="224744"/>
                  </a:lnTo>
                  <a:lnTo>
                    <a:pt x="1841078" y="230793"/>
                  </a:lnTo>
                  <a:lnTo>
                    <a:pt x="1900468" y="236754"/>
                  </a:lnTo>
                  <a:lnTo>
                    <a:pt x="1959857" y="242627"/>
                  </a:lnTo>
                  <a:lnTo>
                    <a:pt x="2019247" y="248415"/>
                  </a:lnTo>
                  <a:lnTo>
                    <a:pt x="2078637" y="254117"/>
                  </a:lnTo>
                  <a:lnTo>
                    <a:pt x="2138026" y="259733"/>
                  </a:lnTo>
                  <a:lnTo>
                    <a:pt x="2197416" y="265266"/>
                  </a:lnTo>
                  <a:lnTo>
                    <a:pt x="2256806" y="270715"/>
                  </a:lnTo>
                  <a:lnTo>
                    <a:pt x="2316195" y="276081"/>
                  </a:lnTo>
                  <a:lnTo>
                    <a:pt x="2375585" y="281366"/>
                  </a:lnTo>
                  <a:lnTo>
                    <a:pt x="2434975" y="286569"/>
                  </a:lnTo>
                  <a:lnTo>
                    <a:pt x="2494364" y="291692"/>
                  </a:lnTo>
                  <a:lnTo>
                    <a:pt x="2553754" y="296735"/>
                  </a:lnTo>
                  <a:lnTo>
                    <a:pt x="2613143" y="301700"/>
                  </a:lnTo>
                  <a:lnTo>
                    <a:pt x="2672533" y="306586"/>
                  </a:lnTo>
                  <a:lnTo>
                    <a:pt x="2731923" y="311396"/>
                  </a:lnTo>
                  <a:lnTo>
                    <a:pt x="2791312" y="316129"/>
                  </a:lnTo>
                  <a:lnTo>
                    <a:pt x="2850702" y="320787"/>
                  </a:lnTo>
                  <a:lnTo>
                    <a:pt x="2910092" y="325371"/>
                  </a:lnTo>
                  <a:lnTo>
                    <a:pt x="2969481" y="329880"/>
                  </a:lnTo>
                  <a:lnTo>
                    <a:pt x="3028871" y="334317"/>
                  </a:lnTo>
                  <a:lnTo>
                    <a:pt x="3088261" y="338682"/>
                  </a:lnTo>
                  <a:lnTo>
                    <a:pt x="3147650" y="342975"/>
                  </a:lnTo>
                  <a:lnTo>
                    <a:pt x="3207040" y="347198"/>
                  </a:lnTo>
                  <a:lnTo>
                    <a:pt x="3266429" y="351352"/>
                  </a:lnTo>
                  <a:lnTo>
                    <a:pt x="3325819" y="355437"/>
                  </a:lnTo>
                  <a:lnTo>
                    <a:pt x="3385209" y="359455"/>
                  </a:lnTo>
                  <a:lnTo>
                    <a:pt x="3444598" y="363405"/>
                  </a:lnTo>
                  <a:lnTo>
                    <a:pt x="3503988" y="367289"/>
                  </a:lnTo>
                  <a:lnTo>
                    <a:pt x="3563378" y="371109"/>
                  </a:lnTo>
                  <a:lnTo>
                    <a:pt x="3622767" y="374863"/>
                  </a:lnTo>
                  <a:lnTo>
                    <a:pt x="3682157" y="378555"/>
                  </a:lnTo>
                  <a:lnTo>
                    <a:pt x="3741547" y="382183"/>
                  </a:lnTo>
                  <a:lnTo>
                    <a:pt x="3800936" y="385750"/>
                  </a:lnTo>
                  <a:lnTo>
                    <a:pt x="3860326" y="389256"/>
                  </a:lnTo>
                  <a:lnTo>
                    <a:pt x="3919715" y="392702"/>
                  </a:lnTo>
                  <a:lnTo>
                    <a:pt x="3979105" y="396088"/>
                  </a:lnTo>
                  <a:lnTo>
                    <a:pt x="4038495" y="399416"/>
                  </a:lnTo>
                  <a:lnTo>
                    <a:pt x="4097884" y="402687"/>
                  </a:lnTo>
                  <a:lnTo>
                    <a:pt x="4157274" y="405900"/>
                  </a:lnTo>
                  <a:lnTo>
                    <a:pt x="4216664" y="409058"/>
                  </a:lnTo>
                  <a:lnTo>
                    <a:pt x="4276053" y="412160"/>
                  </a:lnTo>
                  <a:lnTo>
                    <a:pt x="4335443" y="415208"/>
                  </a:lnTo>
                  <a:lnTo>
                    <a:pt x="4394833" y="418203"/>
                  </a:lnTo>
                  <a:lnTo>
                    <a:pt x="4454222" y="421144"/>
                  </a:lnTo>
                  <a:lnTo>
                    <a:pt x="4513612" y="424034"/>
                  </a:lnTo>
                  <a:lnTo>
                    <a:pt x="4573001" y="426872"/>
                  </a:lnTo>
                  <a:lnTo>
                    <a:pt x="4632391" y="429660"/>
                  </a:lnTo>
                  <a:lnTo>
                    <a:pt x="4691781" y="432398"/>
                  </a:lnTo>
                  <a:lnTo>
                    <a:pt x="4751170" y="435088"/>
                  </a:lnTo>
                  <a:lnTo>
                    <a:pt x="4810560" y="437729"/>
                  </a:lnTo>
                  <a:lnTo>
                    <a:pt x="4869950" y="440322"/>
                  </a:lnTo>
                  <a:lnTo>
                    <a:pt x="4929339" y="442869"/>
                  </a:lnTo>
                  <a:lnTo>
                    <a:pt x="4988729" y="445371"/>
                  </a:lnTo>
                  <a:lnTo>
                    <a:pt x="5048118" y="447826"/>
                  </a:lnTo>
                  <a:lnTo>
                    <a:pt x="5107508" y="450238"/>
                  </a:lnTo>
                  <a:lnTo>
                    <a:pt x="5166898" y="452605"/>
                  </a:lnTo>
                  <a:lnTo>
                    <a:pt x="5226287" y="454930"/>
                  </a:lnTo>
                  <a:lnTo>
                    <a:pt x="5285677" y="457212"/>
                  </a:lnTo>
                  <a:lnTo>
                    <a:pt x="5345067" y="459452"/>
                  </a:lnTo>
                  <a:lnTo>
                    <a:pt x="5404456" y="461651"/>
                  </a:lnTo>
                  <a:lnTo>
                    <a:pt x="5463846" y="463810"/>
                  </a:lnTo>
                  <a:lnTo>
                    <a:pt x="5523236" y="465930"/>
                  </a:lnTo>
                  <a:lnTo>
                    <a:pt x="5582625" y="468010"/>
                  </a:lnTo>
                  <a:lnTo>
                    <a:pt x="5642015" y="470052"/>
                  </a:lnTo>
                  <a:lnTo>
                    <a:pt x="5701404" y="472056"/>
                  </a:lnTo>
                  <a:lnTo>
                    <a:pt x="5760794" y="474023"/>
                  </a:lnTo>
                  <a:lnTo>
                    <a:pt x="5820184" y="475953"/>
                  </a:lnTo>
                  <a:lnTo>
                    <a:pt x="5879573" y="477848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598440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60572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1303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62349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5171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7290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1111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6949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8229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0702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312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023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364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2152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365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5138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8134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423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184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282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443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2062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677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287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623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609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797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093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875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4796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012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5057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275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598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5285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508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958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080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326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808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405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753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524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624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095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390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55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412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588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465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839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779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203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0289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692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936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0415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6262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178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312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675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812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6513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911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568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2497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555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585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1999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2295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6908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93263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368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2348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913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819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9190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92193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5715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266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04473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0736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333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778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446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86146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805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2854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644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566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4395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2058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074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106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7540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8524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793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122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401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76880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398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278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735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557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538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9116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7247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4052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3271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3206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9099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7098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92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6188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5632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727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080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907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1249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871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1638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748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8368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797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61541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7326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877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7330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794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2394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936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1195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1196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8542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1008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4130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414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9215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5874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1943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0415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851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96365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6106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3659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91671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99551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4734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8370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10202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8706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5840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9547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931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21880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6300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8948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7311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6112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01635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117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90768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298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1567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0738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2021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532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96215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294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9456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7722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7056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2582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30599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691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2386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636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5827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91242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86770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3824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57313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1616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5568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2560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82970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87348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86445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665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6804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8658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1830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280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5797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3143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0283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67751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050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8820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979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82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960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7778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6798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8202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5406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60080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481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6874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9636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305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1587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0058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9830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76579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42203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3140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7537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7078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287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42282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7095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7556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8775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1626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804774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81191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985613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26646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1006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091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0779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827258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80893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86721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8956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7116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2217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798861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56839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93973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61395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794704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718106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15968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30828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90338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3450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72972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87332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976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030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440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8002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847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81124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8169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1651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73054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46598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730757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7871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77216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5660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85948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87540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8624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83291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86224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2585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509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07924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04281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07954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92547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87696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1287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0559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794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74060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01151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352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90812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87333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5498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94776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0477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84481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82439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84535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92581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7579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87499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3563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4527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86242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82565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73364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9603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866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02721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3892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94933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97092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782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9618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141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2439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0598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339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79757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84471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00436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86407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74308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5241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869959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177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8255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3136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095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859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96502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72664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90217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8877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97374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79361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73697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3652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88644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1677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5713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87388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697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329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4191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5537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5822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6180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2190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48367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1039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0170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0793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8890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5196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325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3992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1260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0318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49795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1027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858963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4751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47751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6041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82190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0450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817858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84995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1229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5180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796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74665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7355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72775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5992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792391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6171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715192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82778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8822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87480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811233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81264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70291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6329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4840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47084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38136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400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379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83534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85309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59719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7453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1906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1871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80695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7982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6231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163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815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1266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240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33891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8683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2775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06067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798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0809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8739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44518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0583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6636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051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88998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9256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5677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1509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1243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4203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5796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2353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7257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8179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9292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9110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8716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3392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76293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33792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0792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6816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70599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657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7634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7663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0542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6077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72283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5184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623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920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108893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4196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839521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5551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8010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67604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84727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3438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7941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015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76786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8220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3937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499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2097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7935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5995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1679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3159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0710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735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7162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0035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85074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1807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8516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0794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953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46852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868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1494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5271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8987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95021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6570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4732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8074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3715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7745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8540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74513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65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8019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1429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52700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97852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19683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572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9927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67450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85111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711982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41792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6062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8230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77904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9922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71621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84841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7202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91225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6792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1945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13851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4157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24850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03345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1507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3655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0958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536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3355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0966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3702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9008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2568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05758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5636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2892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80171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7349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8251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974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0968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8460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99538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09184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6715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18029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18506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03936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70890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59750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7749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48850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6112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54031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3110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60280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2432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4137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6282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2991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1798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91442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50260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82394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3950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2855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27273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0907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1585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15659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6860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78966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168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41250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1530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5512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8400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097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8451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5985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6472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9394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1147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23700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459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537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916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4342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56763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6708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040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199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6833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7391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663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8031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37479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31530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5409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5111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3391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9441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018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245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0790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80090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90900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10241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3182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8754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5787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0329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1370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4411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4663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4685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5207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9166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2352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1882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5912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6545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063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872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01941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3672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27484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838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796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4891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1594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6238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5089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14490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47872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19411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57762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9417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57204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83872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73232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824351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17493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6428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5239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32005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75530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67879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65530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77403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7376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7707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071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3009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95420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72097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1193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8756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98335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9717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5392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04456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2555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528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60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92611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355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8697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64595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14122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56264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5112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5936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7714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423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6476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5335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7707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7463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78959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8474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3290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7839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5789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5016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7347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2935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92818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6769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2743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4369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221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3368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7658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5945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4420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47100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2712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8050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3444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5571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88036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91999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2666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58480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1439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6256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5239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4686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96996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97358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80869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85107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1434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56234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41716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6019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27662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3722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5168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1419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2430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5413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3308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3093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2380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11902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5231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909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0227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1421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2224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6299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8520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7284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43063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2087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1308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1206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86758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228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1693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5027847" y="3506682"/>
              <a:ext cx="5879573" cy="678163"/>
            </a:xfrm>
            <a:custGeom>
              <a:avLst/>
              <a:pathLst>
                <a:path w="5879573" h="678163">
                  <a:moveTo>
                    <a:pt x="0" y="0"/>
                  </a:moveTo>
                  <a:lnTo>
                    <a:pt x="59389" y="14204"/>
                  </a:lnTo>
                  <a:lnTo>
                    <a:pt x="118779" y="28160"/>
                  </a:lnTo>
                  <a:lnTo>
                    <a:pt x="178168" y="41862"/>
                  </a:lnTo>
                  <a:lnTo>
                    <a:pt x="237558" y="55303"/>
                  </a:lnTo>
                  <a:lnTo>
                    <a:pt x="296948" y="68477"/>
                  </a:lnTo>
                  <a:lnTo>
                    <a:pt x="356337" y="81378"/>
                  </a:lnTo>
                  <a:lnTo>
                    <a:pt x="415727" y="94001"/>
                  </a:lnTo>
                  <a:lnTo>
                    <a:pt x="475117" y="106339"/>
                  </a:lnTo>
                  <a:lnTo>
                    <a:pt x="534506" y="118387"/>
                  </a:lnTo>
                  <a:lnTo>
                    <a:pt x="593896" y="130139"/>
                  </a:lnTo>
                  <a:lnTo>
                    <a:pt x="653285" y="141591"/>
                  </a:lnTo>
                  <a:lnTo>
                    <a:pt x="712675" y="152736"/>
                  </a:lnTo>
                  <a:lnTo>
                    <a:pt x="772065" y="163570"/>
                  </a:lnTo>
                  <a:lnTo>
                    <a:pt x="831454" y="174090"/>
                  </a:lnTo>
                  <a:lnTo>
                    <a:pt x="890844" y="184292"/>
                  </a:lnTo>
                  <a:lnTo>
                    <a:pt x="950234" y="194173"/>
                  </a:lnTo>
                  <a:lnTo>
                    <a:pt x="1009623" y="203733"/>
                  </a:lnTo>
                  <a:lnTo>
                    <a:pt x="1069013" y="212970"/>
                  </a:lnTo>
                  <a:lnTo>
                    <a:pt x="1128403" y="221886"/>
                  </a:lnTo>
                  <a:lnTo>
                    <a:pt x="1187792" y="230483"/>
                  </a:lnTo>
                  <a:lnTo>
                    <a:pt x="1247182" y="238764"/>
                  </a:lnTo>
                  <a:lnTo>
                    <a:pt x="1306571" y="246735"/>
                  </a:lnTo>
                  <a:lnTo>
                    <a:pt x="1365961" y="254403"/>
                  </a:lnTo>
                  <a:lnTo>
                    <a:pt x="1425351" y="261776"/>
                  </a:lnTo>
                  <a:lnTo>
                    <a:pt x="1484740" y="268863"/>
                  </a:lnTo>
                  <a:lnTo>
                    <a:pt x="1544130" y="275676"/>
                  </a:lnTo>
                  <a:lnTo>
                    <a:pt x="1603520" y="282225"/>
                  </a:lnTo>
                  <a:lnTo>
                    <a:pt x="1662909" y="288524"/>
                  </a:lnTo>
                  <a:lnTo>
                    <a:pt x="1722299" y="294585"/>
                  </a:lnTo>
                  <a:lnTo>
                    <a:pt x="1781689" y="300421"/>
                  </a:lnTo>
                  <a:lnTo>
                    <a:pt x="1841078" y="306045"/>
                  </a:lnTo>
                  <a:lnTo>
                    <a:pt x="1900468" y="311470"/>
                  </a:lnTo>
                  <a:lnTo>
                    <a:pt x="1959857" y="316708"/>
                  </a:lnTo>
                  <a:lnTo>
                    <a:pt x="2019247" y="321773"/>
                  </a:lnTo>
                  <a:lnTo>
                    <a:pt x="2078637" y="326674"/>
                  </a:lnTo>
                  <a:lnTo>
                    <a:pt x="2138026" y="331424"/>
                  </a:lnTo>
                  <a:lnTo>
                    <a:pt x="2197416" y="336032"/>
                  </a:lnTo>
                  <a:lnTo>
                    <a:pt x="2256806" y="340509"/>
                  </a:lnTo>
                  <a:lnTo>
                    <a:pt x="2316195" y="344863"/>
                  </a:lnTo>
                  <a:lnTo>
                    <a:pt x="2375585" y="349101"/>
                  </a:lnTo>
                  <a:lnTo>
                    <a:pt x="2434975" y="353233"/>
                  </a:lnTo>
                  <a:lnTo>
                    <a:pt x="2494364" y="357265"/>
                  </a:lnTo>
                  <a:lnTo>
                    <a:pt x="2553754" y="361203"/>
                  </a:lnTo>
                  <a:lnTo>
                    <a:pt x="2613143" y="365053"/>
                  </a:lnTo>
                  <a:lnTo>
                    <a:pt x="2672533" y="368821"/>
                  </a:lnTo>
                  <a:lnTo>
                    <a:pt x="2731923" y="372512"/>
                  </a:lnTo>
                  <a:lnTo>
                    <a:pt x="2791312" y="376129"/>
                  </a:lnTo>
                  <a:lnTo>
                    <a:pt x="2850702" y="379678"/>
                  </a:lnTo>
                  <a:lnTo>
                    <a:pt x="2910092" y="383162"/>
                  </a:lnTo>
                  <a:lnTo>
                    <a:pt x="2969481" y="386584"/>
                  </a:lnTo>
                  <a:lnTo>
                    <a:pt x="3028871" y="389947"/>
                  </a:lnTo>
                  <a:lnTo>
                    <a:pt x="3088261" y="393256"/>
                  </a:lnTo>
                  <a:lnTo>
                    <a:pt x="3147650" y="396511"/>
                  </a:lnTo>
                  <a:lnTo>
                    <a:pt x="3207040" y="399716"/>
                  </a:lnTo>
                  <a:lnTo>
                    <a:pt x="3266429" y="402873"/>
                  </a:lnTo>
                  <a:lnTo>
                    <a:pt x="3325819" y="405983"/>
                  </a:lnTo>
                  <a:lnTo>
                    <a:pt x="3385209" y="409050"/>
                  </a:lnTo>
                  <a:lnTo>
                    <a:pt x="3444598" y="412074"/>
                  </a:lnTo>
                  <a:lnTo>
                    <a:pt x="3503988" y="415056"/>
                  </a:lnTo>
                  <a:lnTo>
                    <a:pt x="3563378" y="418000"/>
                  </a:lnTo>
                  <a:lnTo>
                    <a:pt x="3622767" y="420906"/>
                  </a:lnTo>
                  <a:lnTo>
                    <a:pt x="3682157" y="423774"/>
                  </a:lnTo>
                  <a:lnTo>
                    <a:pt x="3741547" y="426608"/>
                  </a:lnTo>
                  <a:lnTo>
                    <a:pt x="3800936" y="429407"/>
                  </a:lnTo>
                  <a:lnTo>
                    <a:pt x="3860326" y="432172"/>
                  </a:lnTo>
                  <a:lnTo>
                    <a:pt x="3919715" y="434905"/>
                  </a:lnTo>
                  <a:lnTo>
                    <a:pt x="3979105" y="437607"/>
                  </a:lnTo>
                  <a:lnTo>
                    <a:pt x="4038495" y="440278"/>
                  </a:lnTo>
                  <a:lnTo>
                    <a:pt x="4097884" y="442918"/>
                  </a:lnTo>
                  <a:lnTo>
                    <a:pt x="4157274" y="445530"/>
                  </a:lnTo>
                  <a:lnTo>
                    <a:pt x="4216664" y="448113"/>
                  </a:lnTo>
                  <a:lnTo>
                    <a:pt x="4276053" y="450669"/>
                  </a:lnTo>
                  <a:lnTo>
                    <a:pt x="4335443" y="453197"/>
                  </a:lnTo>
                  <a:lnTo>
                    <a:pt x="4394833" y="455699"/>
                  </a:lnTo>
                  <a:lnTo>
                    <a:pt x="4454222" y="458174"/>
                  </a:lnTo>
                  <a:lnTo>
                    <a:pt x="4513612" y="460624"/>
                  </a:lnTo>
                  <a:lnTo>
                    <a:pt x="4573001" y="463049"/>
                  </a:lnTo>
                  <a:lnTo>
                    <a:pt x="4632391" y="465449"/>
                  </a:lnTo>
                  <a:lnTo>
                    <a:pt x="4691781" y="467826"/>
                  </a:lnTo>
                  <a:lnTo>
                    <a:pt x="4751170" y="470178"/>
                  </a:lnTo>
                  <a:lnTo>
                    <a:pt x="4810560" y="472507"/>
                  </a:lnTo>
                  <a:lnTo>
                    <a:pt x="4869950" y="474813"/>
                  </a:lnTo>
                  <a:lnTo>
                    <a:pt x="4929339" y="477097"/>
                  </a:lnTo>
                  <a:lnTo>
                    <a:pt x="4988729" y="479359"/>
                  </a:lnTo>
                  <a:lnTo>
                    <a:pt x="5048118" y="481598"/>
                  </a:lnTo>
                  <a:lnTo>
                    <a:pt x="5107508" y="483816"/>
                  </a:lnTo>
                  <a:lnTo>
                    <a:pt x="5166898" y="486013"/>
                  </a:lnTo>
                  <a:lnTo>
                    <a:pt x="5226287" y="488189"/>
                  </a:lnTo>
                  <a:lnTo>
                    <a:pt x="5285677" y="490345"/>
                  </a:lnTo>
                  <a:lnTo>
                    <a:pt x="5345067" y="492479"/>
                  </a:lnTo>
                  <a:lnTo>
                    <a:pt x="5404456" y="494594"/>
                  </a:lnTo>
                  <a:lnTo>
                    <a:pt x="5463846" y="496689"/>
                  </a:lnTo>
                  <a:lnTo>
                    <a:pt x="5523236" y="498765"/>
                  </a:lnTo>
                  <a:lnTo>
                    <a:pt x="5582625" y="500821"/>
                  </a:lnTo>
                  <a:lnTo>
                    <a:pt x="5642015" y="502858"/>
                  </a:lnTo>
                  <a:lnTo>
                    <a:pt x="5701404" y="504876"/>
                  </a:lnTo>
                  <a:lnTo>
                    <a:pt x="5760794" y="506876"/>
                  </a:lnTo>
                  <a:lnTo>
                    <a:pt x="5820184" y="508857"/>
                  </a:lnTo>
                  <a:lnTo>
                    <a:pt x="5879573" y="510820"/>
                  </a:lnTo>
                  <a:lnTo>
                    <a:pt x="5879573" y="678163"/>
                  </a:lnTo>
                  <a:lnTo>
                    <a:pt x="5820184" y="676866"/>
                  </a:lnTo>
                  <a:lnTo>
                    <a:pt x="5760794" y="675530"/>
                  </a:lnTo>
                  <a:lnTo>
                    <a:pt x="5701404" y="674155"/>
                  </a:lnTo>
                  <a:lnTo>
                    <a:pt x="5642015" y="672739"/>
                  </a:lnTo>
                  <a:lnTo>
                    <a:pt x="5582625" y="671281"/>
                  </a:lnTo>
                  <a:lnTo>
                    <a:pt x="5523236" y="669781"/>
                  </a:lnTo>
                  <a:lnTo>
                    <a:pt x="5463846" y="668236"/>
                  </a:lnTo>
                  <a:lnTo>
                    <a:pt x="5404456" y="666646"/>
                  </a:lnTo>
                  <a:lnTo>
                    <a:pt x="5345067" y="665009"/>
                  </a:lnTo>
                  <a:lnTo>
                    <a:pt x="5285677" y="663325"/>
                  </a:lnTo>
                  <a:lnTo>
                    <a:pt x="5226287" y="661592"/>
                  </a:lnTo>
                  <a:lnTo>
                    <a:pt x="5166898" y="659808"/>
                  </a:lnTo>
                  <a:lnTo>
                    <a:pt x="5107508" y="657973"/>
                  </a:lnTo>
                  <a:lnTo>
                    <a:pt x="5048118" y="656085"/>
                  </a:lnTo>
                  <a:lnTo>
                    <a:pt x="4988729" y="654142"/>
                  </a:lnTo>
                  <a:lnTo>
                    <a:pt x="4929339" y="652144"/>
                  </a:lnTo>
                  <a:lnTo>
                    <a:pt x="4869950" y="650088"/>
                  </a:lnTo>
                  <a:lnTo>
                    <a:pt x="4810560" y="647974"/>
                  </a:lnTo>
                  <a:lnTo>
                    <a:pt x="4751170" y="645800"/>
                  </a:lnTo>
                  <a:lnTo>
                    <a:pt x="4691781" y="643564"/>
                  </a:lnTo>
                  <a:lnTo>
                    <a:pt x="4632391" y="641265"/>
                  </a:lnTo>
                  <a:lnTo>
                    <a:pt x="4573001" y="638901"/>
                  </a:lnTo>
                  <a:lnTo>
                    <a:pt x="4513612" y="636471"/>
                  </a:lnTo>
                  <a:lnTo>
                    <a:pt x="4454222" y="633973"/>
                  </a:lnTo>
                  <a:lnTo>
                    <a:pt x="4394833" y="631406"/>
                  </a:lnTo>
                  <a:lnTo>
                    <a:pt x="4335443" y="628768"/>
                  </a:lnTo>
                  <a:lnTo>
                    <a:pt x="4276053" y="626058"/>
                  </a:lnTo>
                  <a:lnTo>
                    <a:pt x="4216664" y="623273"/>
                  </a:lnTo>
                  <a:lnTo>
                    <a:pt x="4157274" y="620413"/>
                  </a:lnTo>
                  <a:lnTo>
                    <a:pt x="4097884" y="617475"/>
                  </a:lnTo>
                  <a:lnTo>
                    <a:pt x="4038495" y="614458"/>
                  </a:lnTo>
                  <a:lnTo>
                    <a:pt x="3979105" y="611360"/>
                  </a:lnTo>
                  <a:lnTo>
                    <a:pt x="3919715" y="608181"/>
                  </a:lnTo>
                  <a:lnTo>
                    <a:pt x="3860326" y="604917"/>
                  </a:lnTo>
                  <a:lnTo>
                    <a:pt x="3800936" y="601568"/>
                  </a:lnTo>
                  <a:lnTo>
                    <a:pt x="3741547" y="598131"/>
                  </a:lnTo>
                  <a:lnTo>
                    <a:pt x="3682157" y="594607"/>
                  </a:lnTo>
                  <a:lnTo>
                    <a:pt x="3622767" y="590992"/>
                  </a:lnTo>
                  <a:lnTo>
                    <a:pt x="3563378" y="587286"/>
                  </a:lnTo>
                  <a:lnTo>
                    <a:pt x="3503988" y="583487"/>
                  </a:lnTo>
                  <a:lnTo>
                    <a:pt x="3444598" y="579593"/>
                  </a:lnTo>
                  <a:lnTo>
                    <a:pt x="3385209" y="575605"/>
                  </a:lnTo>
                  <a:lnTo>
                    <a:pt x="3325819" y="571520"/>
                  </a:lnTo>
                  <a:lnTo>
                    <a:pt x="3266429" y="567337"/>
                  </a:lnTo>
                  <a:lnTo>
                    <a:pt x="3207040" y="563055"/>
                  </a:lnTo>
                  <a:lnTo>
                    <a:pt x="3147650" y="558675"/>
                  </a:lnTo>
                  <a:lnTo>
                    <a:pt x="3088261" y="554194"/>
                  </a:lnTo>
                  <a:lnTo>
                    <a:pt x="3028871" y="549613"/>
                  </a:lnTo>
                  <a:lnTo>
                    <a:pt x="2969481" y="544931"/>
                  </a:lnTo>
                  <a:lnTo>
                    <a:pt x="2910092" y="540149"/>
                  </a:lnTo>
                  <a:lnTo>
                    <a:pt x="2850702" y="535266"/>
                  </a:lnTo>
                  <a:lnTo>
                    <a:pt x="2791312" y="530283"/>
                  </a:lnTo>
                  <a:lnTo>
                    <a:pt x="2731923" y="525200"/>
                  </a:lnTo>
                  <a:lnTo>
                    <a:pt x="2672533" y="520020"/>
                  </a:lnTo>
                  <a:lnTo>
                    <a:pt x="2613143" y="514743"/>
                  </a:lnTo>
                  <a:lnTo>
                    <a:pt x="2553754" y="509371"/>
                  </a:lnTo>
                  <a:lnTo>
                    <a:pt x="2494364" y="503907"/>
                  </a:lnTo>
                  <a:lnTo>
                    <a:pt x="2434975" y="498354"/>
                  </a:lnTo>
                  <a:lnTo>
                    <a:pt x="2375585" y="492714"/>
                  </a:lnTo>
                  <a:lnTo>
                    <a:pt x="2316195" y="486993"/>
                  </a:lnTo>
                  <a:lnTo>
                    <a:pt x="2256806" y="481195"/>
                  </a:lnTo>
                  <a:lnTo>
                    <a:pt x="2197416" y="475325"/>
                  </a:lnTo>
                  <a:lnTo>
                    <a:pt x="2138026" y="469390"/>
                  </a:lnTo>
                  <a:lnTo>
                    <a:pt x="2078637" y="463395"/>
                  </a:lnTo>
                  <a:lnTo>
                    <a:pt x="2019247" y="457349"/>
                  </a:lnTo>
                  <a:lnTo>
                    <a:pt x="1959857" y="451259"/>
                  </a:lnTo>
                  <a:lnTo>
                    <a:pt x="1900468" y="445136"/>
                  </a:lnTo>
                  <a:lnTo>
                    <a:pt x="1841078" y="438987"/>
                  </a:lnTo>
                  <a:lnTo>
                    <a:pt x="1781689" y="432823"/>
                  </a:lnTo>
                  <a:lnTo>
                    <a:pt x="1722299" y="426655"/>
                  </a:lnTo>
                  <a:lnTo>
                    <a:pt x="1662909" y="420493"/>
                  </a:lnTo>
                  <a:lnTo>
                    <a:pt x="1603520" y="414347"/>
                  </a:lnTo>
                  <a:lnTo>
                    <a:pt x="1544130" y="408229"/>
                  </a:lnTo>
                  <a:lnTo>
                    <a:pt x="1484740" y="402149"/>
                  </a:lnTo>
                  <a:lnTo>
                    <a:pt x="1425351" y="396115"/>
                  </a:lnTo>
                  <a:lnTo>
                    <a:pt x="1365961" y="390138"/>
                  </a:lnTo>
                  <a:lnTo>
                    <a:pt x="1306571" y="384225"/>
                  </a:lnTo>
                  <a:lnTo>
                    <a:pt x="1247182" y="378381"/>
                  </a:lnTo>
                  <a:lnTo>
                    <a:pt x="1187792" y="372613"/>
                  </a:lnTo>
                  <a:lnTo>
                    <a:pt x="1128403" y="366925"/>
                  </a:lnTo>
                  <a:lnTo>
                    <a:pt x="1069013" y="361319"/>
                  </a:lnTo>
                  <a:lnTo>
                    <a:pt x="1009623" y="355796"/>
                  </a:lnTo>
                  <a:lnTo>
                    <a:pt x="950234" y="350356"/>
                  </a:lnTo>
                  <a:lnTo>
                    <a:pt x="890844" y="344998"/>
                  </a:lnTo>
                  <a:lnTo>
                    <a:pt x="831454" y="339721"/>
                  </a:lnTo>
                  <a:lnTo>
                    <a:pt x="772065" y="334520"/>
                  </a:lnTo>
                  <a:lnTo>
                    <a:pt x="712675" y="329394"/>
                  </a:lnTo>
                  <a:lnTo>
                    <a:pt x="653285" y="324337"/>
                  </a:lnTo>
                  <a:lnTo>
                    <a:pt x="593896" y="319346"/>
                  </a:lnTo>
                  <a:lnTo>
                    <a:pt x="534506" y="314416"/>
                  </a:lnTo>
                  <a:lnTo>
                    <a:pt x="475117" y="309542"/>
                  </a:lnTo>
                  <a:lnTo>
                    <a:pt x="415727" y="304720"/>
                  </a:lnTo>
                  <a:lnTo>
                    <a:pt x="356337" y="299946"/>
                  </a:lnTo>
                  <a:lnTo>
                    <a:pt x="296948" y="295215"/>
                  </a:lnTo>
                  <a:lnTo>
                    <a:pt x="237558" y="290523"/>
                  </a:lnTo>
                  <a:lnTo>
                    <a:pt x="178168" y="285866"/>
                  </a:lnTo>
                  <a:lnTo>
                    <a:pt x="118779" y="281239"/>
                  </a:lnTo>
                  <a:lnTo>
                    <a:pt x="59389" y="276641"/>
                  </a:lnTo>
                  <a:lnTo>
                    <a:pt x="0" y="272066"/>
                  </a:lnTo>
                  <a:close/>
                </a:path>
              </a:pathLst>
            </a:custGeom>
            <a:solidFill>
              <a:srgbClr val="000099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4733868" y="1691481"/>
              <a:ext cx="0" cy="2656596"/>
            </a:xfrm>
            <a:custGeom>
              <a:avLst/>
              <a:pathLst>
                <a:path w="0" h="2656596">
                  <a:moveTo>
                    <a:pt x="0" y="265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5"/>
            <p:cNvSpPr/>
            <p:nvPr/>
          </p:nvSpPr>
          <p:spPr>
            <a:xfrm>
              <a:off x="4355018" y="417057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76" name="tx776"/>
            <p:cNvSpPr/>
            <p:nvPr/>
          </p:nvSpPr>
          <p:spPr>
            <a:xfrm>
              <a:off x="4355018" y="35667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77" name="tx777"/>
            <p:cNvSpPr/>
            <p:nvPr/>
          </p:nvSpPr>
          <p:spPr>
            <a:xfrm>
              <a:off x="4355018" y="296302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78" name="tx778"/>
            <p:cNvSpPr/>
            <p:nvPr/>
          </p:nvSpPr>
          <p:spPr>
            <a:xfrm>
              <a:off x="4355018" y="2359254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79" name="tx779"/>
            <p:cNvSpPr/>
            <p:nvPr/>
          </p:nvSpPr>
          <p:spPr>
            <a:xfrm>
              <a:off x="4355018" y="1755482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780" name="pl780"/>
            <p:cNvSpPr/>
            <p:nvPr/>
          </p:nvSpPr>
          <p:spPr>
            <a:xfrm>
              <a:off x="4689584" y="422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689584" y="36235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689584" y="30197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689584" y="24160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689584" y="18122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733868" y="4348078"/>
              <a:ext cx="6467531" cy="0"/>
            </a:xfrm>
            <a:custGeom>
              <a:avLst/>
              <a:pathLst>
                <a:path w="6467531" h="0">
                  <a:moveTo>
                    <a:pt x="0" y="0"/>
                  </a:moveTo>
                  <a:lnTo>
                    <a:pt x="6467531" y="0"/>
                  </a:lnTo>
                  <a:lnTo>
                    <a:pt x="646753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5027847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604986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8182125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9759264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90"/>
            <p:cNvSpPr/>
            <p:nvPr/>
          </p:nvSpPr>
          <p:spPr>
            <a:xfrm>
              <a:off x="4879540" y="442813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6456679" y="442813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8033818" y="442813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9610956" y="442813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6035535" y="4592139"/>
              <a:ext cx="386419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Proportion of families with less than 1ha rice land</a:t>
              </a:r>
            </a:p>
          </p:txBody>
        </p:sp>
        <p:sp>
          <p:nvSpPr>
            <p:cNvPr id="795" name="pl795"/>
            <p:cNvSpPr/>
            <p:nvPr/>
          </p:nvSpPr>
          <p:spPr>
            <a:xfrm>
              <a:off x="5027847" y="6695494"/>
              <a:ext cx="5879573" cy="1449723"/>
            </a:xfrm>
            <a:custGeom>
              <a:avLst/>
              <a:pathLst>
                <a:path w="5879573" h="1449723">
                  <a:moveTo>
                    <a:pt x="0" y="1449723"/>
                  </a:moveTo>
                  <a:lnTo>
                    <a:pt x="59389" y="1442248"/>
                  </a:lnTo>
                  <a:lnTo>
                    <a:pt x="118779" y="1434602"/>
                  </a:lnTo>
                  <a:lnTo>
                    <a:pt x="178168" y="1426781"/>
                  </a:lnTo>
                  <a:lnTo>
                    <a:pt x="237558" y="1418783"/>
                  </a:lnTo>
                  <a:lnTo>
                    <a:pt x="296948" y="1410606"/>
                  </a:lnTo>
                  <a:lnTo>
                    <a:pt x="356337" y="1402246"/>
                  </a:lnTo>
                  <a:lnTo>
                    <a:pt x="415727" y="1393703"/>
                  </a:lnTo>
                  <a:lnTo>
                    <a:pt x="475117" y="1384973"/>
                  </a:lnTo>
                  <a:lnTo>
                    <a:pt x="534506" y="1376055"/>
                  </a:lnTo>
                  <a:lnTo>
                    <a:pt x="593896" y="1366947"/>
                  </a:lnTo>
                  <a:lnTo>
                    <a:pt x="653285" y="1357646"/>
                  </a:lnTo>
                  <a:lnTo>
                    <a:pt x="712675" y="1348150"/>
                  </a:lnTo>
                  <a:lnTo>
                    <a:pt x="772065" y="1338459"/>
                  </a:lnTo>
                  <a:lnTo>
                    <a:pt x="831454" y="1328570"/>
                  </a:lnTo>
                  <a:lnTo>
                    <a:pt x="890844" y="1318481"/>
                  </a:lnTo>
                  <a:lnTo>
                    <a:pt x="950234" y="1308192"/>
                  </a:lnTo>
                  <a:lnTo>
                    <a:pt x="1009623" y="1297700"/>
                  </a:lnTo>
                  <a:lnTo>
                    <a:pt x="1069013" y="1287006"/>
                  </a:lnTo>
                  <a:lnTo>
                    <a:pt x="1128403" y="1276106"/>
                  </a:lnTo>
                  <a:lnTo>
                    <a:pt x="1187792" y="1265002"/>
                  </a:lnTo>
                  <a:lnTo>
                    <a:pt x="1247182" y="1253692"/>
                  </a:lnTo>
                  <a:lnTo>
                    <a:pt x="1306571" y="1242174"/>
                  </a:lnTo>
                  <a:lnTo>
                    <a:pt x="1365961" y="1230450"/>
                  </a:lnTo>
                  <a:lnTo>
                    <a:pt x="1425351" y="1218519"/>
                  </a:lnTo>
                  <a:lnTo>
                    <a:pt x="1484740" y="1206379"/>
                  </a:lnTo>
                  <a:lnTo>
                    <a:pt x="1544130" y="1194033"/>
                  </a:lnTo>
                  <a:lnTo>
                    <a:pt x="1603520" y="1181480"/>
                  </a:lnTo>
                  <a:lnTo>
                    <a:pt x="1662909" y="1168720"/>
                  </a:lnTo>
                  <a:lnTo>
                    <a:pt x="1722299" y="1155754"/>
                  </a:lnTo>
                  <a:lnTo>
                    <a:pt x="1781689" y="1142583"/>
                  </a:lnTo>
                  <a:lnTo>
                    <a:pt x="1841078" y="1129209"/>
                  </a:lnTo>
                  <a:lnTo>
                    <a:pt x="1900468" y="1115632"/>
                  </a:lnTo>
                  <a:lnTo>
                    <a:pt x="1959857" y="1101854"/>
                  </a:lnTo>
                  <a:lnTo>
                    <a:pt x="2019247" y="1087877"/>
                  </a:lnTo>
                  <a:lnTo>
                    <a:pt x="2078637" y="1073703"/>
                  </a:lnTo>
                  <a:lnTo>
                    <a:pt x="2138026" y="1059334"/>
                  </a:lnTo>
                  <a:lnTo>
                    <a:pt x="2197416" y="1044773"/>
                  </a:lnTo>
                  <a:lnTo>
                    <a:pt x="2256806" y="1030022"/>
                  </a:lnTo>
                  <a:lnTo>
                    <a:pt x="2316195" y="1015084"/>
                  </a:lnTo>
                  <a:lnTo>
                    <a:pt x="2375585" y="999964"/>
                  </a:lnTo>
                  <a:lnTo>
                    <a:pt x="2434975" y="984663"/>
                  </a:lnTo>
                  <a:lnTo>
                    <a:pt x="2494364" y="969186"/>
                  </a:lnTo>
                  <a:lnTo>
                    <a:pt x="2553754" y="953537"/>
                  </a:lnTo>
                  <a:lnTo>
                    <a:pt x="2613143" y="937719"/>
                  </a:lnTo>
                  <a:lnTo>
                    <a:pt x="2672533" y="921739"/>
                  </a:lnTo>
                  <a:lnTo>
                    <a:pt x="2731923" y="905599"/>
                  </a:lnTo>
                  <a:lnTo>
                    <a:pt x="2791312" y="889305"/>
                  </a:lnTo>
                  <a:lnTo>
                    <a:pt x="2850702" y="872863"/>
                  </a:lnTo>
                  <a:lnTo>
                    <a:pt x="2910092" y="856277"/>
                  </a:lnTo>
                  <a:lnTo>
                    <a:pt x="2969481" y="839554"/>
                  </a:lnTo>
                  <a:lnTo>
                    <a:pt x="3028871" y="822698"/>
                  </a:lnTo>
                  <a:lnTo>
                    <a:pt x="3088261" y="805717"/>
                  </a:lnTo>
                  <a:lnTo>
                    <a:pt x="3147650" y="788616"/>
                  </a:lnTo>
                  <a:lnTo>
                    <a:pt x="3207040" y="771401"/>
                  </a:lnTo>
                  <a:lnTo>
                    <a:pt x="3266429" y="754080"/>
                  </a:lnTo>
                  <a:lnTo>
                    <a:pt x="3325819" y="736660"/>
                  </a:lnTo>
                  <a:lnTo>
                    <a:pt x="3385209" y="719146"/>
                  </a:lnTo>
                  <a:lnTo>
                    <a:pt x="3444598" y="701547"/>
                  </a:lnTo>
                  <a:lnTo>
                    <a:pt x="3503988" y="683870"/>
                  </a:lnTo>
                  <a:lnTo>
                    <a:pt x="3563378" y="666121"/>
                  </a:lnTo>
                  <a:lnTo>
                    <a:pt x="3622767" y="648309"/>
                  </a:lnTo>
                  <a:lnTo>
                    <a:pt x="3682157" y="630441"/>
                  </a:lnTo>
                  <a:lnTo>
                    <a:pt x="3741547" y="612525"/>
                  </a:lnTo>
                  <a:lnTo>
                    <a:pt x="3800936" y="594569"/>
                  </a:lnTo>
                  <a:lnTo>
                    <a:pt x="3860326" y="576581"/>
                  </a:lnTo>
                  <a:lnTo>
                    <a:pt x="3919715" y="558568"/>
                  </a:lnTo>
                  <a:lnTo>
                    <a:pt x="3979105" y="540539"/>
                  </a:lnTo>
                  <a:lnTo>
                    <a:pt x="4038495" y="522501"/>
                  </a:lnTo>
                  <a:lnTo>
                    <a:pt x="4097884" y="504464"/>
                  </a:lnTo>
                  <a:lnTo>
                    <a:pt x="4157274" y="486434"/>
                  </a:lnTo>
                  <a:lnTo>
                    <a:pt x="4216664" y="468420"/>
                  </a:lnTo>
                  <a:lnTo>
                    <a:pt x="4276053" y="450429"/>
                  </a:lnTo>
                  <a:lnTo>
                    <a:pt x="4335443" y="432471"/>
                  </a:lnTo>
                  <a:lnTo>
                    <a:pt x="4394833" y="414552"/>
                  </a:lnTo>
                  <a:lnTo>
                    <a:pt x="4454222" y="396681"/>
                  </a:lnTo>
                  <a:lnTo>
                    <a:pt x="4513612" y="378865"/>
                  </a:lnTo>
                  <a:lnTo>
                    <a:pt x="4573001" y="361111"/>
                  </a:lnTo>
                  <a:lnTo>
                    <a:pt x="4632391" y="343429"/>
                  </a:lnTo>
                  <a:lnTo>
                    <a:pt x="4691781" y="325824"/>
                  </a:lnTo>
                  <a:lnTo>
                    <a:pt x="4751170" y="308304"/>
                  </a:lnTo>
                  <a:lnTo>
                    <a:pt x="4810560" y="290877"/>
                  </a:lnTo>
                  <a:lnTo>
                    <a:pt x="4869950" y="273549"/>
                  </a:lnTo>
                  <a:lnTo>
                    <a:pt x="4929339" y="256327"/>
                  </a:lnTo>
                  <a:lnTo>
                    <a:pt x="4988729" y="239218"/>
                  </a:lnTo>
                  <a:lnTo>
                    <a:pt x="5048118" y="222229"/>
                  </a:lnTo>
                  <a:lnTo>
                    <a:pt x="5107508" y="205364"/>
                  </a:lnTo>
                  <a:lnTo>
                    <a:pt x="5166898" y="188631"/>
                  </a:lnTo>
                  <a:lnTo>
                    <a:pt x="5226287" y="172036"/>
                  </a:lnTo>
                  <a:lnTo>
                    <a:pt x="5285677" y="155584"/>
                  </a:lnTo>
                  <a:lnTo>
                    <a:pt x="5345067" y="139280"/>
                  </a:lnTo>
                  <a:lnTo>
                    <a:pt x="5404456" y="123130"/>
                  </a:lnTo>
                  <a:lnTo>
                    <a:pt x="5463846" y="107138"/>
                  </a:lnTo>
                  <a:lnTo>
                    <a:pt x="5523236" y="91309"/>
                  </a:lnTo>
                  <a:lnTo>
                    <a:pt x="5582625" y="75648"/>
                  </a:lnTo>
                  <a:lnTo>
                    <a:pt x="5642015" y="60160"/>
                  </a:lnTo>
                  <a:lnTo>
                    <a:pt x="5701404" y="44847"/>
                  </a:lnTo>
                  <a:lnTo>
                    <a:pt x="5760794" y="29713"/>
                  </a:lnTo>
                  <a:lnTo>
                    <a:pt x="5820184" y="14763"/>
                  </a:lnTo>
                  <a:lnTo>
                    <a:pt x="5879573" y="0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7469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3090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6318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6720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2229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7564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94532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032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0254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7695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82374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0571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053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71535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58432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41452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0399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75481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02148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14378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4116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58416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87998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55211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7814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4609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4450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666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03641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46224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5749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0304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74833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75857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6550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2830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6848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6835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1801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5541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09268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41913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66054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6691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3581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85753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80162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39068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1878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51852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2083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582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8900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53055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17320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5144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1592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5785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48433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2460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14255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3917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84687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78168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1396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6300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54213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4224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7164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30765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14240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2648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09242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29875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63462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24890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21112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0816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0865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0800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0328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0306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0923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2342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1914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4678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12270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06013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3428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77818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2096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4658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3019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15157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5104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38108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16871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1215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9303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6064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3108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3148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2197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7023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8617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6550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5735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5319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5118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1884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4398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281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5709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5415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86221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2869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58458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535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38521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63087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74959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0756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42880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48400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3421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15502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6441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4939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3283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198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6952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29791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56588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07399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04645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64533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26598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6423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3108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10877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35901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5855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31625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4289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1156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9550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13620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55175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3294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3516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34269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94462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2182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1266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7568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5904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2218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33739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5653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95307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7801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3876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24191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71124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7381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2405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0824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4075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40841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37524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6123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4270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26450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29612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1663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40093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2774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28994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561828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4351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43465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2731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529804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533975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50778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6112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5560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7732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3122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4009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2774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3578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85839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52338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4378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49640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19556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3976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15155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2495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74757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56317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4652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104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525404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1815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5038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5507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92785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89972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1716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59840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08475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3600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30684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1435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6777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5886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6696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8601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2107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02667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17781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73125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02051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1119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3828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68547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6553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1245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27892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2593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23419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17596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62213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24040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65086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38765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69306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58983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27143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99395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4296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9517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71335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37305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8005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5144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55831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8293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29666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5510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00338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32485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55791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52188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5317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63793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1433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1595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4634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49471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1109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2361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25214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1426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2367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3562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1654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2469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18603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23083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4809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1139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2121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02851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44401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04416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1663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0946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4251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19928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48744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69726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2763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50304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46751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2018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09727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8373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2489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78826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22138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35060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16277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26823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10927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5850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1102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35473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3859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02288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06042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38361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0318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9497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0461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64937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4120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3954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55051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7202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1779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30694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6817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592267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19447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01648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9466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18868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67829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6325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20283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5605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74903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8914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15641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54760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523597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6800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160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519574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6396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61870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323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503715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3156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45570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4319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0199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55082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72008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03913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12700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26785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7853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4054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2170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620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57079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12683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6765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4037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94238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31905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6858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3684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55696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6334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0571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44115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3156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45165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5661218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78158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558060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56116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7971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91098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0570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3715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99729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27001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4340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34563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9291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71383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50235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539180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17984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73100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3848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0487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55117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48268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2362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53203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8505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67501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6163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67110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08389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52870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74355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1333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23330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1661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3838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12126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56687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9422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3830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515582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518322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2075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53418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89421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43565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53925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6961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3787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7351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7254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79045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40704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66568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9747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8421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3842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566055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21669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84936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0126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50596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31841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545275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65405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509762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2372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507869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3065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2338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50848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696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84120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51511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508498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6590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24726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8559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6973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0934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5364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0937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1604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28181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56400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574512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2321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22864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7072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525661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3423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3289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52873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52315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35515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55446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78354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51711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26722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59495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569112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6985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80732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57896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8086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4863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577755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570735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57090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4501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31760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501358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51494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547411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45130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7033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60898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6975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7483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8556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8534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4815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585590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530350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7823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539223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586865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11473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509733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8430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5019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52156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50735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5726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3761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6574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1083357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92779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81419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72006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4791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01054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7401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5364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44617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01902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13169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20453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228538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502766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838920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86959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46282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58562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516381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35737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567367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809191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770388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6561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75734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71147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538089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725343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6767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79672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86408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587720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07499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35345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51914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0300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41167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9445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57613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28464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9013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86516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543996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076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70725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75740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56632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7998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14754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63580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49138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53476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15875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6176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8851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573352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553997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52784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1878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57417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550496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3203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526822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543555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52622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49101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1972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537816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4482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3682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543757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43837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03297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51726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54533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96468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2510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9465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508090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37460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57140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0983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56486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50964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52906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511418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5878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580568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34579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48223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58029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49445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50742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93967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522427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57021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23167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580618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535817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1358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6371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49566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62213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58533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369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578661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533947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530484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997428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504794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57823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556034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514489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21647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30143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758165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582242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55462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52931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06183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520116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04162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5607724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38110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21178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570437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800135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25310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586992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03325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05984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53793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48247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34146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585110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71006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8032045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5102769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59850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745397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322201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8868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553725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587460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43353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521023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545914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2947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518820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514820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0956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1012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079831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31789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1111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51091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17431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564235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533990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2694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4099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506632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520833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5323890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53325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586162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553225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532876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56843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09131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530451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516251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526623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574392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5189468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26803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24487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1173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76505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21249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540844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586206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30402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38761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32501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03256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30960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0506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52756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09939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76111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12787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117862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193727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02093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78374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591053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83139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91975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894155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212160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51337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190493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243689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023467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009796" y="59917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692234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009796" y="84068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g1564"/>
            <p:cNvSpPr/>
            <p:nvPr/>
          </p:nvSpPr>
          <p:spPr>
            <a:xfrm>
              <a:off x="5027847" y="6185149"/>
              <a:ext cx="5879573" cy="2026139"/>
            </a:xfrm>
            <a:custGeom>
              <a:avLst/>
              <a:pathLst>
                <a:path w="5879573" h="2026139">
                  <a:moveTo>
                    <a:pt x="0" y="1876929"/>
                  </a:moveTo>
                  <a:lnTo>
                    <a:pt x="59389" y="1871617"/>
                  </a:lnTo>
                  <a:lnTo>
                    <a:pt x="118779" y="1866039"/>
                  </a:lnTo>
                  <a:lnTo>
                    <a:pt x="178168" y="1860159"/>
                  </a:lnTo>
                  <a:lnTo>
                    <a:pt x="237558" y="1853936"/>
                  </a:lnTo>
                  <a:lnTo>
                    <a:pt x="296948" y="1847324"/>
                  </a:lnTo>
                  <a:lnTo>
                    <a:pt x="356337" y="1840271"/>
                  </a:lnTo>
                  <a:lnTo>
                    <a:pt x="415727" y="1832722"/>
                  </a:lnTo>
                  <a:lnTo>
                    <a:pt x="475117" y="1824619"/>
                  </a:lnTo>
                  <a:lnTo>
                    <a:pt x="534506" y="1815901"/>
                  </a:lnTo>
                  <a:lnTo>
                    <a:pt x="593896" y="1806512"/>
                  </a:lnTo>
                  <a:lnTo>
                    <a:pt x="653285" y="1796399"/>
                  </a:lnTo>
                  <a:lnTo>
                    <a:pt x="712675" y="1785518"/>
                  </a:lnTo>
                  <a:lnTo>
                    <a:pt x="772065" y="1773833"/>
                  </a:lnTo>
                  <a:lnTo>
                    <a:pt x="831454" y="1761323"/>
                  </a:lnTo>
                  <a:lnTo>
                    <a:pt x="890844" y="1747976"/>
                  </a:lnTo>
                  <a:lnTo>
                    <a:pt x="950234" y="1733792"/>
                  </a:lnTo>
                  <a:lnTo>
                    <a:pt x="1009623" y="1718780"/>
                  </a:lnTo>
                  <a:lnTo>
                    <a:pt x="1069013" y="1702954"/>
                  </a:lnTo>
                  <a:lnTo>
                    <a:pt x="1128403" y="1686334"/>
                  </a:lnTo>
                  <a:lnTo>
                    <a:pt x="1187792" y="1668943"/>
                  </a:lnTo>
                  <a:lnTo>
                    <a:pt x="1247182" y="1650805"/>
                  </a:lnTo>
                  <a:lnTo>
                    <a:pt x="1306571" y="1631944"/>
                  </a:lnTo>
                  <a:lnTo>
                    <a:pt x="1365961" y="1612384"/>
                  </a:lnTo>
                  <a:lnTo>
                    <a:pt x="1425351" y="1592150"/>
                  </a:lnTo>
                  <a:lnTo>
                    <a:pt x="1484740" y="1571266"/>
                  </a:lnTo>
                  <a:lnTo>
                    <a:pt x="1544130" y="1549753"/>
                  </a:lnTo>
                  <a:lnTo>
                    <a:pt x="1603520" y="1527636"/>
                  </a:lnTo>
                  <a:lnTo>
                    <a:pt x="1662909" y="1504938"/>
                  </a:lnTo>
                  <a:lnTo>
                    <a:pt x="1722299" y="1481681"/>
                  </a:lnTo>
                  <a:lnTo>
                    <a:pt x="1781689" y="1457889"/>
                  </a:lnTo>
                  <a:lnTo>
                    <a:pt x="1841078" y="1433587"/>
                  </a:lnTo>
                  <a:lnTo>
                    <a:pt x="1900468" y="1408798"/>
                  </a:lnTo>
                  <a:lnTo>
                    <a:pt x="1959857" y="1383548"/>
                  </a:lnTo>
                  <a:lnTo>
                    <a:pt x="2019247" y="1357863"/>
                  </a:lnTo>
                  <a:lnTo>
                    <a:pt x="2078637" y="1331771"/>
                  </a:lnTo>
                  <a:lnTo>
                    <a:pt x="2138026" y="1305298"/>
                  </a:lnTo>
                  <a:lnTo>
                    <a:pt x="2197416" y="1278475"/>
                  </a:lnTo>
                  <a:lnTo>
                    <a:pt x="2256806" y="1251330"/>
                  </a:lnTo>
                  <a:lnTo>
                    <a:pt x="2316195" y="1223895"/>
                  </a:lnTo>
                  <a:lnTo>
                    <a:pt x="2375585" y="1196200"/>
                  </a:lnTo>
                  <a:lnTo>
                    <a:pt x="2434975" y="1168278"/>
                  </a:lnTo>
                  <a:lnTo>
                    <a:pt x="2494364" y="1140162"/>
                  </a:lnTo>
                  <a:lnTo>
                    <a:pt x="2553754" y="1111885"/>
                  </a:lnTo>
                  <a:lnTo>
                    <a:pt x="2613143" y="1083480"/>
                  </a:lnTo>
                  <a:lnTo>
                    <a:pt x="2672533" y="1054983"/>
                  </a:lnTo>
                  <a:lnTo>
                    <a:pt x="2731923" y="1026428"/>
                  </a:lnTo>
                  <a:lnTo>
                    <a:pt x="2791312" y="997848"/>
                  </a:lnTo>
                  <a:lnTo>
                    <a:pt x="2850702" y="969278"/>
                  </a:lnTo>
                  <a:lnTo>
                    <a:pt x="2910092" y="940752"/>
                  </a:lnTo>
                  <a:lnTo>
                    <a:pt x="2969481" y="912305"/>
                  </a:lnTo>
                  <a:lnTo>
                    <a:pt x="3028871" y="883969"/>
                  </a:lnTo>
                  <a:lnTo>
                    <a:pt x="3088261" y="855777"/>
                  </a:lnTo>
                  <a:lnTo>
                    <a:pt x="3147650" y="827761"/>
                  </a:lnTo>
                  <a:lnTo>
                    <a:pt x="3207040" y="799952"/>
                  </a:lnTo>
                  <a:lnTo>
                    <a:pt x="3266429" y="772380"/>
                  </a:lnTo>
                  <a:lnTo>
                    <a:pt x="3325819" y="745074"/>
                  </a:lnTo>
                  <a:lnTo>
                    <a:pt x="3385209" y="718062"/>
                  </a:lnTo>
                  <a:lnTo>
                    <a:pt x="3444598" y="691369"/>
                  </a:lnTo>
                  <a:lnTo>
                    <a:pt x="3503988" y="665022"/>
                  </a:lnTo>
                  <a:lnTo>
                    <a:pt x="3563378" y="639043"/>
                  </a:lnTo>
                  <a:lnTo>
                    <a:pt x="3622767" y="613454"/>
                  </a:lnTo>
                  <a:lnTo>
                    <a:pt x="3682157" y="588276"/>
                  </a:lnTo>
                  <a:lnTo>
                    <a:pt x="3741547" y="563528"/>
                  </a:lnTo>
                  <a:lnTo>
                    <a:pt x="3800936" y="539226"/>
                  </a:lnTo>
                  <a:lnTo>
                    <a:pt x="3860326" y="515387"/>
                  </a:lnTo>
                  <a:lnTo>
                    <a:pt x="3919715" y="492024"/>
                  </a:lnTo>
                  <a:lnTo>
                    <a:pt x="3979105" y="469148"/>
                  </a:lnTo>
                  <a:lnTo>
                    <a:pt x="4038495" y="446772"/>
                  </a:lnTo>
                  <a:lnTo>
                    <a:pt x="4097884" y="424904"/>
                  </a:lnTo>
                  <a:lnTo>
                    <a:pt x="4157274" y="403550"/>
                  </a:lnTo>
                  <a:lnTo>
                    <a:pt x="4216664" y="382718"/>
                  </a:lnTo>
                  <a:lnTo>
                    <a:pt x="4276053" y="362412"/>
                  </a:lnTo>
                  <a:lnTo>
                    <a:pt x="4335443" y="342634"/>
                  </a:lnTo>
                  <a:lnTo>
                    <a:pt x="4394833" y="323386"/>
                  </a:lnTo>
                  <a:lnTo>
                    <a:pt x="4454222" y="304669"/>
                  </a:lnTo>
                  <a:lnTo>
                    <a:pt x="4513612" y="286482"/>
                  </a:lnTo>
                  <a:lnTo>
                    <a:pt x="4573001" y="268822"/>
                  </a:lnTo>
                  <a:lnTo>
                    <a:pt x="4632391" y="251688"/>
                  </a:lnTo>
                  <a:lnTo>
                    <a:pt x="4691781" y="235074"/>
                  </a:lnTo>
                  <a:lnTo>
                    <a:pt x="4751170" y="218975"/>
                  </a:lnTo>
                  <a:lnTo>
                    <a:pt x="4810560" y="203387"/>
                  </a:lnTo>
                  <a:lnTo>
                    <a:pt x="4869950" y="188302"/>
                  </a:lnTo>
                  <a:lnTo>
                    <a:pt x="4929339" y="173713"/>
                  </a:lnTo>
                  <a:lnTo>
                    <a:pt x="4988729" y="159612"/>
                  </a:lnTo>
                  <a:lnTo>
                    <a:pt x="5048118" y="145990"/>
                  </a:lnTo>
                  <a:lnTo>
                    <a:pt x="5107508" y="132838"/>
                  </a:lnTo>
                  <a:lnTo>
                    <a:pt x="5166898" y="120147"/>
                  </a:lnTo>
                  <a:lnTo>
                    <a:pt x="5226287" y="107908"/>
                  </a:lnTo>
                  <a:lnTo>
                    <a:pt x="5285677" y="96109"/>
                  </a:lnTo>
                  <a:lnTo>
                    <a:pt x="5345067" y="84741"/>
                  </a:lnTo>
                  <a:lnTo>
                    <a:pt x="5404456" y="73792"/>
                  </a:lnTo>
                  <a:lnTo>
                    <a:pt x="5463846" y="63252"/>
                  </a:lnTo>
                  <a:lnTo>
                    <a:pt x="5523236" y="53110"/>
                  </a:lnTo>
                  <a:lnTo>
                    <a:pt x="5582625" y="43356"/>
                  </a:lnTo>
                  <a:lnTo>
                    <a:pt x="5642015" y="33977"/>
                  </a:lnTo>
                  <a:lnTo>
                    <a:pt x="5701404" y="24963"/>
                  </a:lnTo>
                  <a:lnTo>
                    <a:pt x="5760794" y="16302"/>
                  </a:lnTo>
                  <a:lnTo>
                    <a:pt x="5820184" y="7985"/>
                  </a:lnTo>
                  <a:lnTo>
                    <a:pt x="5879573" y="0"/>
                  </a:lnTo>
                  <a:lnTo>
                    <a:pt x="5879573" y="1436927"/>
                  </a:lnTo>
                  <a:lnTo>
                    <a:pt x="5820184" y="1443154"/>
                  </a:lnTo>
                  <a:lnTo>
                    <a:pt x="5760794" y="1449357"/>
                  </a:lnTo>
                  <a:lnTo>
                    <a:pt x="5701404" y="1455538"/>
                  </a:lnTo>
                  <a:lnTo>
                    <a:pt x="5642015" y="1461695"/>
                  </a:lnTo>
                  <a:lnTo>
                    <a:pt x="5582625" y="1467830"/>
                  </a:lnTo>
                  <a:lnTo>
                    <a:pt x="5523236" y="1473940"/>
                  </a:lnTo>
                  <a:lnTo>
                    <a:pt x="5463846" y="1480027"/>
                  </a:lnTo>
                  <a:lnTo>
                    <a:pt x="5404456" y="1486090"/>
                  </a:lnTo>
                  <a:lnTo>
                    <a:pt x="5345067" y="1492129"/>
                  </a:lnTo>
                  <a:lnTo>
                    <a:pt x="5285677" y="1498144"/>
                  </a:lnTo>
                  <a:lnTo>
                    <a:pt x="5226287" y="1504134"/>
                  </a:lnTo>
                  <a:lnTo>
                    <a:pt x="5166898" y="1510100"/>
                  </a:lnTo>
                  <a:lnTo>
                    <a:pt x="5107508" y="1516041"/>
                  </a:lnTo>
                  <a:lnTo>
                    <a:pt x="5048118" y="1521957"/>
                  </a:lnTo>
                  <a:lnTo>
                    <a:pt x="4988729" y="1527848"/>
                  </a:lnTo>
                  <a:lnTo>
                    <a:pt x="4929339" y="1533714"/>
                  </a:lnTo>
                  <a:lnTo>
                    <a:pt x="4869950" y="1539554"/>
                  </a:lnTo>
                  <a:lnTo>
                    <a:pt x="4810560" y="1545369"/>
                  </a:lnTo>
                  <a:lnTo>
                    <a:pt x="4751170" y="1551159"/>
                  </a:lnTo>
                  <a:lnTo>
                    <a:pt x="4691781" y="1556923"/>
                  </a:lnTo>
                  <a:lnTo>
                    <a:pt x="4632391" y="1562662"/>
                  </a:lnTo>
                  <a:lnTo>
                    <a:pt x="4573001" y="1568374"/>
                  </a:lnTo>
                  <a:lnTo>
                    <a:pt x="4513612" y="1574061"/>
                  </a:lnTo>
                  <a:lnTo>
                    <a:pt x="4454222" y="1579723"/>
                  </a:lnTo>
                  <a:lnTo>
                    <a:pt x="4394833" y="1585358"/>
                  </a:lnTo>
                  <a:lnTo>
                    <a:pt x="4335443" y="1590968"/>
                  </a:lnTo>
                  <a:lnTo>
                    <a:pt x="4276053" y="1596552"/>
                  </a:lnTo>
                  <a:lnTo>
                    <a:pt x="4216664" y="1602110"/>
                  </a:lnTo>
                  <a:lnTo>
                    <a:pt x="4157274" y="1607642"/>
                  </a:lnTo>
                  <a:lnTo>
                    <a:pt x="4097884" y="1613149"/>
                  </a:lnTo>
                  <a:lnTo>
                    <a:pt x="4038495" y="1618630"/>
                  </a:lnTo>
                  <a:lnTo>
                    <a:pt x="3979105" y="1624085"/>
                  </a:lnTo>
                  <a:lnTo>
                    <a:pt x="3919715" y="1629515"/>
                  </a:lnTo>
                  <a:lnTo>
                    <a:pt x="3860326" y="1634919"/>
                  </a:lnTo>
                  <a:lnTo>
                    <a:pt x="3800936" y="1640298"/>
                  </a:lnTo>
                  <a:lnTo>
                    <a:pt x="3741547" y="1645652"/>
                  </a:lnTo>
                  <a:lnTo>
                    <a:pt x="3682157" y="1650981"/>
                  </a:lnTo>
                  <a:lnTo>
                    <a:pt x="3622767" y="1656286"/>
                  </a:lnTo>
                  <a:lnTo>
                    <a:pt x="3563378" y="1661566"/>
                  </a:lnTo>
                  <a:lnTo>
                    <a:pt x="3503988" y="1666822"/>
                  </a:lnTo>
                  <a:lnTo>
                    <a:pt x="3444598" y="1672053"/>
                  </a:lnTo>
                  <a:lnTo>
                    <a:pt x="3385209" y="1677262"/>
                  </a:lnTo>
                  <a:lnTo>
                    <a:pt x="3325819" y="1682447"/>
                  </a:lnTo>
                  <a:lnTo>
                    <a:pt x="3266429" y="1687609"/>
                  </a:lnTo>
                  <a:lnTo>
                    <a:pt x="3207040" y="1692748"/>
                  </a:lnTo>
                  <a:lnTo>
                    <a:pt x="3147650" y="1697866"/>
                  </a:lnTo>
                  <a:lnTo>
                    <a:pt x="3088261" y="1702963"/>
                  </a:lnTo>
                  <a:lnTo>
                    <a:pt x="3028871" y="1708039"/>
                  </a:lnTo>
                  <a:lnTo>
                    <a:pt x="2969481" y="1713094"/>
                  </a:lnTo>
                  <a:lnTo>
                    <a:pt x="2910092" y="1718131"/>
                  </a:lnTo>
                  <a:lnTo>
                    <a:pt x="2850702" y="1723148"/>
                  </a:lnTo>
                  <a:lnTo>
                    <a:pt x="2791312" y="1728149"/>
                  </a:lnTo>
                  <a:lnTo>
                    <a:pt x="2731923" y="1733132"/>
                  </a:lnTo>
                  <a:lnTo>
                    <a:pt x="2672533" y="1738100"/>
                  </a:lnTo>
                  <a:lnTo>
                    <a:pt x="2613143" y="1743054"/>
                  </a:lnTo>
                  <a:lnTo>
                    <a:pt x="2553754" y="1747994"/>
                  </a:lnTo>
                  <a:lnTo>
                    <a:pt x="2494364" y="1752924"/>
                  </a:lnTo>
                  <a:lnTo>
                    <a:pt x="2434975" y="1757843"/>
                  </a:lnTo>
                  <a:lnTo>
                    <a:pt x="2375585" y="1762755"/>
                  </a:lnTo>
                  <a:lnTo>
                    <a:pt x="2316195" y="1767661"/>
                  </a:lnTo>
                  <a:lnTo>
                    <a:pt x="2256806" y="1772563"/>
                  </a:lnTo>
                  <a:lnTo>
                    <a:pt x="2197416" y="1777464"/>
                  </a:lnTo>
                  <a:lnTo>
                    <a:pt x="2138026" y="1782368"/>
                  </a:lnTo>
                  <a:lnTo>
                    <a:pt x="2078637" y="1787277"/>
                  </a:lnTo>
                  <a:lnTo>
                    <a:pt x="2019247" y="1792196"/>
                  </a:lnTo>
                  <a:lnTo>
                    <a:pt x="1959857" y="1797128"/>
                  </a:lnTo>
                  <a:lnTo>
                    <a:pt x="1900468" y="1802078"/>
                  </a:lnTo>
                  <a:lnTo>
                    <a:pt x="1841078" y="1807052"/>
                  </a:lnTo>
                  <a:lnTo>
                    <a:pt x="1781689" y="1812056"/>
                  </a:lnTo>
                  <a:lnTo>
                    <a:pt x="1722299" y="1817098"/>
                  </a:lnTo>
                  <a:lnTo>
                    <a:pt x="1662909" y="1822184"/>
                  </a:lnTo>
                  <a:lnTo>
                    <a:pt x="1603520" y="1827326"/>
                  </a:lnTo>
                  <a:lnTo>
                    <a:pt x="1544130" y="1832532"/>
                  </a:lnTo>
                  <a:lnTo>
                    <a:pt x="1484740" y="1837816"/>
                  </a:lnTo>
                  <a:lnTo>
                    <a:pt x="1425351" y="1843191"/>
                  </a:lnTo>
                  <a:lnTo>
                    <a:pt x="1365961" y="1848672"/>
                  </a:lnTo>
                  <a:lnTo>
                    <a:pt x="1306571" y="1854277"/>
                  </a:lnTo>
                  <a:lnTo>
                    <a:pt x="1247182" y="1860025"/>
                  </a:lnTo>
                  <a:lnTo>
                    <a:pt x="1187792" y="1865937"/>
                  </a:lnTo>
                  <a:lnTo>
                    <a:pt x="1128403" y="1872034"/>
                  </a:lnTo>
                  <a:lnTo>
                    <a:pt x="1069013" y="1878342"/>
                  </a:lnTo>
                  <a:lnTo>
                    <a:pt x="1009623" y="1884881"/>
                  </a:lnTo>
                  <a:lnTo>
                    <a:pt x="950234" y="1891675"/>
                  </a:lnTo>
                  <a:lnTo>
                    <a:pt x="890844" y="1898741"/>
                  </a:lnTo>
                  <a:lnTo>
                    <a:pt x="831454" y="1906090"/>
                  </a:lnTo>
                  <a:lnTo>
                    <a:pt x="772065" y="1913729"/>
                  </a:lnTo>
                  <a:lnTo>
                    <a:pt x="712675" y="1921650"/>
                  </a:lnTo>
                  <a:lnTo>
                    <a:pt x="653285" y="1929838"/>
                  </a:lnTo>
                  <a:lnTo>
                    <a:pt x="593896" y="1938267"/>
                  </a:lnTo>
                  <a:lnTo>
                    <a:pt x="534506" y="1946897"/>
                  </a:lnTo>
                  <a:lnTo>
                    <a:pt x="475117" y="1955687"/>
                  </a:lnTo>
                  <a:lnTo>
                    <a:pt x="415727" y="1964588"/>
                  </a:lnTo>
                  <a:lnTo>
                    <a:pt x="356337" y="1973548"/>
                  </a:lnTo>
                  <a:lnTo>
                    <a:pt x="296948" y="1982520"/>
                  </a:lnTo>
                  <a:lnTo>
                    <a:pt x="237558" y="1991459"/>
                  </a:lnTo>
                  <a:lnTo>
                    <a:pt x="178168" y="2000323"/>
                  </a:lnTo>
                  <a:lnTo>
                    <a:pt x="118779" y="2009077"/>
                  </a:lnTo>
                  <a:lnTo>
                    <a:pt x="59389" y="2017691"/>
                  </a:lnTo>
                  <a:lnTo>
                    <a:pt x="0" y="2026139"/>
                  </a:lnTo>
                  <a:close/>
                </a:path>
              </a:pathLst>
            </a:custGeom>
            <a:solidFill>
              <a:srgbClr val="000099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4733868" y="5889081"/>
              <a:ext cx="0" cy="2656596"/>
            </a:xfrm>
            <a:custGeom>
              <a:avLst/>
              <a:pathLst>
                <a:path w="0" h="2656596">
                  <a:moveTo>
                    <a:pt x="0" y="2656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tx1566"/>
            <p:cNvSpPr/>
            <p:nvPr/>
          </p:nvSpPr>
          <p:spPr>
            <a:xfrm>
              <a:off x="4355018" y="836817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67" name="tx1567"/>
            <p:cNvSpPr/>
            <p:nvPr/>
          </p:nvSpPr>
          <p:spPr>
            <a:xfrm>
              <a:off x="4355018" y="77643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568" name="tx1568"/>
            <p:cNvSpPr/>
            <p:nvPr/>
          </p:nvSpPr>
          <p:spPr>
            <a:xfrm>
              <a:off x="4355018" y="716062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569" name="tx1569"/>
            <p:cNvSpPr/>
            <p:nvPr/>
          </p:nvSpPr>
          <p:spPr>
            <a:xfrm>
              <a:off x="4355018" y="6556854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570" name="tx1570"/>
            <p:cNvSpPr/>
            <p:nvPr/>
          </p:nvSpPr>
          <p:spPr>
            <a:xfrm>
              <a:off x="4355018" y="5953082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571" name="pl1571"/>
            <p:cNvSpPr/>
            <p:nvPr/>
          </p:nvSpPr>
          <p:spPr>
            <a:xfrm>
              <a:off x="4689584" y="84249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2"/>
            <p:cNvSpPr/>
            <p:nvPr/>
          </p:nvSpPr>
          <p:spPr>
            <a:xfrm>
              <a:off x="4689584" y="78211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4689584" y="72173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4"/>
            <p:cNvSpPr/>
            <p:nvPr/>
          </p:nvSpPr>
          <p:spPr>
            <a:xfrm>
              <a:off x="4689584" y="66136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5"/>
            <p:cNvSpPr/>
            <p:nvPr/>
          </p:nvSpPr>
          <p:spPr>
            <a:xfrm>
              <a:off x="4689584" y="60098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6"/>
            <p:cNvSpPr/>
            <p:nvPr/>
          </p:nvSpPr>
          <p:spPr>
            <a:xfrm>
              <a:off x="4733868" y="8545678"/>
              <a:ext cx="6467531" cy="0"/>
            </a:xfrm>
            <a:custGeom>
              <a:avLst/>
              <a:pathLst>
                <a:path w="6467531" h="0">
                  <a:moveTo>
                    <a:pt x="0" y="0"/>
                  </a:moveTo>
                  <a:lnTo>
                    <a:pt x="6467531" y="0"/>
                  </a:lnTo>
                  <a:lnTo>
                    <a:pt x="646753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5027847" y="85456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8"/>
            <p:cNvSpPr/>
            <p:nvPr/>
          </p:nvSpPr>
          <p:spPr>
            <a:xfrm>
              <a:off x="6757133" y="85456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9"/>
            <p:cNvSpPr/>
            <p:nvPr/>
          </p:nvSpPr>
          <p:spPr>
            <a:xfrm>
              <a:off x="8486420" y="85456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80"/>
            <p:cNvSpPr/>
            <p:nvPr/>
          </p:nvSpPr>
          <p:spPr>
            <a:xfrm>
              <a:off x="10215706" y="85456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tx1581"/>
            <p:cNvSpPr/>
            <p:nvPr/>
          </p:nvSpPr>
          <p:spPr>
            <a:xfrm>
              <a:off x="4921918" y="8625730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82" name="tx1582"/>
            <p:cNvSpPr/>
            <p:nvPr/>
          </p:nvSpPr>
          <p:spPr>
            <a:xfrm>
              <a:off x="6651205" y="8625730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583" name="tx1583"/>
            <p:cNvSpPr/>
            <p:nvPr/>
          </p:nvSpPr>
          <p:spPr>
            <a:xfrm>
              <a:off x="8380491" y="8625730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584" name="tx1584"/>
            <p:cNvSpPr/>
            <p:nvPr/>
          </p:nvSpPr>
          <p:spPr>
            <a:xfrm>
              <a:off x="10109778" y="8625730"/>
              <a:ext cx="21185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85" name="tx1585"/>
            <p:cNvSpPr/>
            <p:nvPr/>
          </p:nvSpPr>
          <p:spPr>
            <a:xfrm>
              <a:off x="6465493" y="8789739"/>
              <a:ext cx="3004281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Proportion of families with no rice land</a:t>
              </a:r>
            </a:p>
          </p:txBody>
        </p:sp>
        <p:sp>
          <p:nvSpPr>
            <p:cNvPr id="1586" name="tx1586"/>
            <p:cNvSpPr/>
            <p:nvPr/>
          </p:nvSpPr>
          <p:spPr>
            <a:xfrm rot="-5400000">
              <a:off x="2862127" y="5259685"/>
              <a:ext cx="2233445" cy="178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Probability of forest loss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2018-12-06T18:55:11Z</dcterms:modified>
</cp:coreProperties>
</file>