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3886200" y="1691481"/>
            <a:ext cx="7315200" cy="7315200"/>
            <a:chOff x="3886200" y="1691481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027847" y="2556293"/>
              <a:ext cx="5879573" cy="1392238"/>
            </a:xfrm>
            <a:custGeom>
              <a:avLst/>
              <a:pathLst>
                <a:path w="5879573" h="1392238">
                  <a:moveTo>
                    <a:pt x="0" y="1392238"/>
                  </a:moveTo>
                  <a:lnTo>
                    <a:pt x="59389" y="1385071"/>
                  </a:lnTo>
                  <a:lnTo>
                    <a:pt x="118779" y="1377745"/>
                  </a:lnTo>
                  <a:lnTo>
                    <a:pt x="178168" y="1370259"/>
                  </a:lnTo>
                  <a:lnTo>
                    <a:pt x="237558" y="1362608"/>
                  </a:lnTo>
                  <a:lnTo>
                    <a:pt x="296948" y="1354793"/>
                  </a:lnTo>
                  <a:lnTo>
                    <a:pt x="356337" y="1346810"/>
                  </a:lnTo>
                  <a:lnTo>
                    <a:pt x="415727" y="1338657"/>
                  </a:lnTo>
                  <a:lnTo>
                    <a:pt x="475117" y="1330332"/>
                  </a:lnTo>
                  <a:lnTo>
                    <a:pt x="534506" y="1321834"/>
                  </a:lnTo>
                  <a:lnTo>
                    <a:pt x="593896" y="1313161"/>
                  </a:lnTo>
                  <a:lnTo>
                    <a:pt x="653285" y="1304311"/>
                  </a:lnTo>
                  <a:lnTo>
                    <a:pt x="712675" y="1295281"/>
                  </a:lnTo>
                  <a:lnTo>
                    <a:pt x="772065" y="1286071"/>
                  </a:lnTo>
                  <a:lnTo>
                    <a:pt x="831454" y="1276679"/>
                  </a:lnTo>
                  <a:lnTo>
                    <a:pt x="890844" y="1267103"/>
                  </a:lnTo>
                  <a:lnTo>
                    <a:pt x="950234" y="1257343"/>
                  </a:lnTo>
                  <a:lnTo>
                    <a:pt x="1009623" y="1247396"/>
                  </a:lnTo>
                  <a:lnTo>
                    <a:pt x="1069013" y="1237262"/>
                  </a:lnTo>
                  <a:lnTo>
                    <a:pt x="1128403" y="1226940"/>
                  </a:lnTo>
                  <a:lnTo>
                    <a:pt x="1187792" y="1216428"/>
                  </a:lnTo>
                  <a:lnTo>
                    <a:pt x="1247182" y="1205726"/>
                  </a:lnTo>
                  <a:lnTo>
                    <a:pt x="1306571" y="1194834"/>
                  </a:lnTo>
                  <a:lnTo>
                    <a:pt x="1365961" y="1183750"/>
                  </a:lnTo>
                  <a:lnTo>
                    <a:pt x="1425351" y="1172475"/>
                  </a:lnTo>
                  <a:lnTo>
                    <a:pt x="1484740" y="1161007"/>
                  </a:lnTo>
                  <a:lnTo>
                    <a:pt x="1544130" y="1149348"/>
                  </a:lnTo>
                  <a:lnTo>
                    <a:pt x="1603520" y="1137497"/>
                  </a:lnTo>
                  <a:lnTo>
                    <a:pt x="1662909" y="1125454"/>
                  </a:lnTo>
                  <a:lnTo>
                    <a:pt x="1722299" y="1113220"/>
                  </a:lnTo>
                  <a:lnTo>
                    <a:pt x="1781689" y="1100796"/>
                  </a:lnTo>
                  <a:lnTo>
                    <a:pt x="1841078" y="1088181"/>
                  </a:lnTo>
                  <a:lnTo>
                    <a:pt x="1900468" y="1075377"/>
                  </a:lnTo>
                  <a:lnTo>
                    <a:pt x="1959857" y="1062386"/>
                  </a:lnTo>
                  <a:lnTo>
                    <a:pt x="2019247" y="1049208"/>
                  </a:lnTo>
                  <a:lnTo>
                    <a:pt x="2078637" y="1035845"/>
                  </a:lnTo>
                  <a:lnTo>
                    <a:pt x="2138026" y="1022299"/>
                  </a:lnTo>
                  <a:lnTo>
                    <a:pt x="2197416" y="1008572"/>
                  </a:lnTo>
                  <a:lnTo>
                    <a:pt x="2256806" y="994665"/>
                  </a:lnTo>
                  <a:lnTo>
                    <a:pt x="2316195" y="980581"/>
                  </a:lnTo>
                  <a:lnTo>
                    <a:pt x="2375585" y="966323"/>
                  </a:lnTo>
                  <a:lnTo>
                    <a:pt x="2434975" y="951893"/>
                  </a:lnTo>
                  <a:lnTo>
                    <a:pt x="2494364" y="937295"/>
                  </a:lnTo>
                  <a:lnTo>
                    <a:pt x="2553754" y="922531"/>
                  </a:lnTo>
                  <a:lnTo>
                    <a:pt x="2613143" y="907605"/>
                  </a:lnTo>
                  <a:lnTo>
                    <a:pt x="2672533" y="892520"/>
                  </a:lnTo>
                  <a:lnTo>
                    <a:pt x="2731923" y="877280"/>
                  </a:lnTo>
                  <a:lnTo>
                    <a:pt x="2791312" y="861890"/>
                  </a:lnTo>
                  <a:lnTo>
                    <a:pt x="2850702" y="846352"/>
                  </a:lnTo>
                  <a:lnTo>
                    <a:pt x="2910092" y="830673"/>
                  </a:lnTo>
                  <a:lnTo>
                    <a:pt x="2969481" y="814856"/>
                  </a:lnTo>
                  <a:lnTo>
                    <a:pt x="3028871" y="798906"/>
                  </a:lnTo>
                  <a:lnTo>
                    <a:pt x="3088261" y="782829"/>
                  </a:lnTo>
                  <a:lnTo>
                    <a:pt x="3147650" y="766628"/>
                  </a:lnTo>
                  <a:lnTo>
                    <a:pt x="3207040" y="750311"/>
                  </a:lnTo>
                  <a:lnTo>
                    <a:pt x="3266429" y="733881"/>
                  </a:lnTo>
                  <a:lnTo>
                    <a:pt x="3325819" y="717346"/>
                  </a:lnTo>
                  <a:lnTo>
                    <a:pt x="3385209" y="700710"/>
                  </a:lnTo>
                  <a:lnTo>
                    <a:pt x="3444598" y="683980"/>
                  </a:lnTo>
                  <a:lnTo>
                    <a:pt x="3503988" y="667163"/>
                  </a:lnTo>
                  <a:lnTo>
                    <a:pt x="3563378" y="650263"/>
                  </a:lnTo>
                  <a:lnTo>
                    <a:pt x="3622767" y="633288"/>
                  </a:lnTo>
                  <a:lnTo>
                    <a:pt x="3682157" y="616244"/>
                  </a:lnTo>
                  <a:lnTo>
                    <a:pt x="3741547" y="599139"/>
                  </a:lnTo>
                  <a:lnTo>
                    <a:pt x="3800936" y="581978"/>
                  </a:lnTo>
                  <a:lnTo>
                    <a:pt x="3860326" y="564768"/>
                  </a:lnTo>
                  <a:lnTo>
                    <a:pt x="3919715" y="547517"/>
                  </a:lnTo>
                  <a:lnTo>
                    <a:pt x="3979105" y="530232"/>
                  </a:lnTo>
                  <a:lnTo>
                    <a:pt x="4038495" y="512919"/>
                  </a:lnTo>
                  <a:lnTo>
                    <a:pt x="4097884" y="495585"/>
                  </a:lnTo>
                  <a:lnTo>
                    <a:pt x="4157274" y="478239"/>
                  </a:lnTo>
                  <a:lnTo>
                    <a:pt x="4216664" y="460886"/>
                  </a:lnTo>
                  <a:lnTo>
                    <a:pt x="4276053" y="443534"/>
                  </a:lnTo>
                  <a:lnTo>
                    <a:pt x="4335443" y="426191"/>
                  </a:lnTo>
                  <a:lnTo>
                    <a:pt x="4394833" y="408863"/>
                  </a:lnTo>
                  <a:lnTo>
                    <a:pt x="4454222" y="391557"/>
                  </a:lnTo>
                  <a:lnTo>
                    <a:pt x="4513612" y="374281"/>
                  </a:lnTo>
                  <a:lnTo>
                    <a:pt x="4573001" y="357042"/>
                  </a:lnTo>
                  <a:lnTo>
                    <a:pt x="4632391" y="339846"/>
                  </a:lnTo>
                  <a:lnTo>
                    <a:pt x="4691781" y="322701"/>
                  </a:lnTo>
                  <a:lnTo>
                    <a:pt x="4751170" y="305613"/>
                  </a:lnTo>
                  <a:lnTo>
                    <a:pt x="4810560" y="288589"/>
                  </a:lnTo>
                  <a:lnTo>
                    <a:pt x="4869950" y="271636"/>
                  </a:lnTo>
                  <a:lnTo>
                    <a:pt x="4929339" y="254761"/>
                  </a:lnTo>
                  <a:lnTo>
                    <a:pt x="4988729" y="237968"/>
                  </a:lnTo>
                  <a:lnTo>
                    <a:pt x="5048118" y="221266"/>
                  </a:lnTo>
                  <a:lnTo>
                    <a:pt x="5107508" y="204660"/>
                  </a:lnTo>
                  <a:lnTo>
                    <a:pt x="5166898" y="188156"/>
                  </a:lnTo>
                  <a:lnTo>
                    <a:pt x="5226287" y="171759"/>
                  </a:lnTo>
                  <a:lnTo>
                    <a:pt x="5285677" y="155476"/>
                  </a:lnTo>
                  <a:lnTo>
                    <a:pt x="5345067" y="139312"/>
                  </a:lnTo>
                  <a:lnTo>
                    <a:pt x="5404456" y="123272"/>
                  </a:lnTo>
                  <a:lnTo>
                    <a:pt x="5463846" y="107362"/>
                  </a:lnTo>
                  <a:lnTo>
                    <a:pt x="5523236" y="91585"/>
                  </a:lnTo>
                  <a:lnTo>
                    <a:pt x="5582625" y="75948"/>
                  </a:lnTo>
                  <a:lnTo>
                    <a:pt x="5642015" y="60455"/>
                  </a:lnTo>
                  <a:lnTo>
                    <a:pt x="5701404" y="45109"/>
                  </a:lnTo>
                  <a:lnTo>
                    <a:pt x="5760794" y="29915"/>
                  </a:lnTo>
                  <a:lnTo>
                    <a:pt x="5820184" y="14877"/>
                  </a:lnTo>
                  <a:lnTo>
                    <a:pt x="5879573" y="0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58134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8471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9275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588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6572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42510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752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57418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7495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227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9547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0421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1452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547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277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4901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7886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4560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8096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047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887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4447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373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68938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946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5497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150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4997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7709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6942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47491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9821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6502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6972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5872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8996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0964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8805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6791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930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7184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699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2139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046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5546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21463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2092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077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64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5872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586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7171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2867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78674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269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3904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3457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0083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793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127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7027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5277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822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6952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8277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697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8549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620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977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71942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3422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3457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3597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6659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5846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472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5515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7297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4990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3835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669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3772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4350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990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464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5197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147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4927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2572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29852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284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7637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87223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652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6546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130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8179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318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247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4486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89650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876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7946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917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180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2113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4631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819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53468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8797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14103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9169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637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0251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0423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547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91039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979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74474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8197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5366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645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159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1005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447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5314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2570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492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71674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8847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782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4864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58468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733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25277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4997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4570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017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5524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28802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1973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9476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1473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2407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288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297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3641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6649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676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998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780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4262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997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9738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203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38692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8724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69329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260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3588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547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3637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936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62475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4011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3272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6164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4411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7214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4087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67544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6312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6754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35102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306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8529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5300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5370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72939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6651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5047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8103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9176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2537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4129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5707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7367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7528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9708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6322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7447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57850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4087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6526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3632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303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5729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7972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2291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7709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300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1297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40126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42232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1777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3583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82873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092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7461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511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62198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41226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7893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7381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81124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300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087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76192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5076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8063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6000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7642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57675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41476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814156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5443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78674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61552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10471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83661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33002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3772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46030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3877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55225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1847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2940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46060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8917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66774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87073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48130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70274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79723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87598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53846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5885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3615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5824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3842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4567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3825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6984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5557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93722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3457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1147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5257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3457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464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3667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303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3772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6747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3847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464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4507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437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3352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4822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464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447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4423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0422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2827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2104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4350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309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2040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296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24427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33789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2827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303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7797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6047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1305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1016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309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0846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0447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5843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6492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2722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2040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4752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61875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0447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309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5400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1437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2919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3919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4323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2932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737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3772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3499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5977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5464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8767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2722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0072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36629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710964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4997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54968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42976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5872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3667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75974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1147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7972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0597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367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6937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16471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7447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1672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1252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42976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3842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55580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2302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90665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5872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2827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2239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55575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0675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31636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0671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3751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15421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4061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71674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75974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5452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01562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43396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46126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07771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464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0747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76574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6056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94002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54951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8366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6135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9871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7447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98890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4472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6127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71271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82873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303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2722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7797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60568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71096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073188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4271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4822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3131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05179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26970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6922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303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21378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0622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3772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2145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98394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36443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3842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1331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4560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4801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1497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4997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6047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26970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1297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2277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4271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5872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72671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0597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5146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78445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93372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0597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730213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464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62225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27227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10171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00722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717963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723563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3457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8996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5697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0797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6659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2407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3825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5725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7115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65693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4749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5102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3343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3965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39394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52557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3610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65491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9575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6065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37469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75833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96280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52821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0470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08911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2089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4816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75349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65827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82110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40701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6097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80010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48226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61111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62475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62925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0171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0221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30403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57660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0687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7184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69921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66599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5379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61350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40969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93372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89965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07979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7709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11221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70274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77099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2827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95472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0597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1437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18571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726713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4271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4997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1497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7027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08596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82453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0972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25220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2617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55575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1696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7447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2351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84973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11478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84973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61093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01772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7946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4822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8996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94422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7447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05972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72776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87073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6292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4997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464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219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63975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0307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14371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33970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7263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66774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6712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31742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38776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5930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44726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0897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55050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3037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16471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85236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3375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17404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98972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5266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81743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8658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81473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0728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62662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04852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58200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87223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5872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4528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09646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39826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32286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9809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7897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3352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3289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05179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6712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294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4620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96522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4122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34577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1777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3930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33439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6010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7608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22608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68474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4428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84165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49426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7297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51376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8902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47969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97840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3460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2347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13578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2407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81375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64725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1497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6896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38776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22678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11478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71679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471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53475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55575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40351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05972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61875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2302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51900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30902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80726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7797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1297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61875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92848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786558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324773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1672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71096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00979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98365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63975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63717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49976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16728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737212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66342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54618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65967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19971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49276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1497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5146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778159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0097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80965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69224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319629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639751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3872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48751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95472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84973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57675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14978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33002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4560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4597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53475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45916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74474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77474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6769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2323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69749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54768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72051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36152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4880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41926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24777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48809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48226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137887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32477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4717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8759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53650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639751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78674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789163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76001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64237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17253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56625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41729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4644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54239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35061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963477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891732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84973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293276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27685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72614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90223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80050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8096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594754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12178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07231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07284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5594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4988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167285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34577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773959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5636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387769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28977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701340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56100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765742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3772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67474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549075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089718" y="1794185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36677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429766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7129330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043568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184784" y="4209273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5027847" y="2026009"/>
              <a:ext cx="5879573" cy="1992798"/>
            </a:xfrm>
            <a:custGeom>
              <a:avLst/>
              <a:pathLst>
                <a:path w="5879573" h="1992798">
                  <a:moveTo>
                    <a:pt x="0" y="1832518"/>
                  </a:moveTo>
                  <a:lnTo>
                    <a:pt x="59389" y="1827830"/>
                  </a:lnTo>
                  <a:lnTo>
                    <a:pt x="118779" y="1822958"/>
                  </a:lnTo>
                  <a:lnTo>
                    <a:pt x="178168" y="1817876"/>
                  </a:lnTo>
                  <a:lnTo>
                    <a:pt x="237558" y="1812557"/>
                  </a:lnTo>
                  <a:lnTo>
                    <a:pt x="296948" y="1806968"/>
                  </a:lnTo>
                  <a:lnTo>
                    <a:pt x="356337" y="1801070"/>
                  </a:lnTo>
                  <a:lnTo>
                    <a:pt x="415727" y="1794822"/>
                  </a:lnTo>
                  <a:lnTo>
                    <a:pt x="475117" y="1788174"/>
                  </a:lnTo>
                  <a:lnTo>
                    <a:pt x="534506" y="1781072"/>
                  </a:lnTo>
                  <a:lnTo>
                    <a:pt x="593896" y="1773459"/>
                  </a:lnTo>
                  <a:lnTo>
                    <a:pt x="653285" y="1765274"/>
                  </a:lnTo>
                  <a:lnTo>
                    <a:pt x="712675" y="1756456"/>
                  </a:lnTo>
                  <a:lnTo>
                    <a:pt x="772065" y="1746949"/>
                  </a:lnTo>
                  <a:lnTo>
                    <a:pt x="831454" y="1736702"/>
                  </a:lnTo>
                  <a:lnTo>
                    <a:pt x="890844" y="1725673"/>
                  </a:lnTo>
                  <a:lnTo>
                    <a:pt x="950234" y="1713833"/>
                  </a:lnTo>
                  <a:lnTo>
                    <a:pt x="1009623" y="1701167"/>
                  </a:lnTo>
                  <a:lnTo>
                    <a:pt x="1069013" y="1687671"/>
                  </a:lnTo>
                  <a:lnTo>
                    <a:pt x="1128403" y="1673351"/>
                  </a:lnTo>
                  <a:lnTo>
                    <a:pt x="1187792" y="1658224"/>
                  </a:lnTo>
                  <a:lnTo>
                    <a:pt x="1247182" y="1642309"/>
                  </a:lnTo>
                  <a:lnTo>
                    <a:pt x="1306571" y="1625633"/>
                  </a:lnTo>
                  <a:lnTo>
                    <a:pt x="1365961" y="1608222"/>
                  </a:lnTo>
                  <a:lnTo>
                    <a:pt x="1425351" y="1590104"/>
                  </a:lnTo>
                  <a:lnTo>
                    <a:pt x="1484740" y="1571305"/>
                  </a:lnTo>
                  <a:lnTo>
                    <a:pt x="1544130" y="1551851"/>
                  </a:lnTo>
                  <a:lnTo>
                    <a:pt x="1603520" y="1531770"/>
                  </a:lnTo>
                  <a:lnTo>
                    <a:pt x="1662909" y="1511084"/>
                  </a:lnTo>
                  <a:lnTo>
                    <a:pt x="1722299" y="1489818"/>
                  </a:lnTo>
                  <a:lnTo>
                    <a:pt x="1781689" y="1467996"/>
                  </a:lnTo>
                  <a:lnTo>
                    <a:pt x="1841078" y="1445640"/>
                  </a:lnTo>
                  <a:lnTo>
                    <a:pt x="1900468" y="1422774"/>
                  </a:lnTo>
                  <a:lnTo>
                    <a:pt x="1959857" y="1399420"/>
                  </a:lnTo>
                  <a:lnTo>
                    <a:pt x="2019247" y="1375603"/>
                  </a:lnTo>
                  <a:lnTo>
                    <a:pt x="2078637" y="1351346"/>
                  </a:lnTo>
                  <a:lnTo>
                    <a:pt x="2138026" y="1326674"/>
                  </a:lnTo>
                  <a:lnTo>
                    <a:pt x="2197416" y="1301610"/>
                  </a:lnTo>
                  <a:lnTo>
                    <a:pt x="2256806" y="1276182"/>
                  </a:lnTo>
                  <a:lnTo>
                    <a:pt x="2316195" y="1250415"/>
                  </a:lnTo>
                  <a:lnTo>
                    <a:pt x="2375585" y="1224335"/>
                  </a:lnTo>
                  <a:lnTo>
                    <a:pt x="2434975" y="1197972"/>
                  </a:lnTo>
                  <a:lnTo>
                    <a:pt x="2494364" y="1171352"/>
                  </a:lnTo>
                  <a:lnTo>
                    <a:pt x="2553754" y="1144505"/>
                  </a:lnTo>
                  <a:lnTo>
                    <a:pt x="2613143" y="1117461"/>
                  </a:lnTo>
                  <a:lnTo>
                    <a:pt x="2672533" y="1090248"/>
                  </a:lnTo>
                  <a:lnTo>
                    <a:pt x="2731923" y="1062899"/>
                  </a:lnTo>
                  <a:lnTo>
                    <a:pt x="2791312" y="1035443"/>
                  </a:lnTo>
                  <a:lnTo>
                    <a:pt x="2850702" y="1007911"/>
                  </a:lnTo>
                  <a:lnTo>
                    <a:pt x="2910092" y="980334"/>
                  </a:lnTo>
                  <a:lnTo>
                    <a:pt x="2969481" y="952744"/>
                  </a:lnTo>
                  <a:lnTo>
                    <a:pt x="3028871" y="925171"/>
                  </a:lnTo>
                  <a:lnTo>
                    <a:pt x="3088261" y="897646"/>
                  </a:lnTo>
                  <a:lnTo>
                    <a:pt x="3147650" y="870199"/>
                  </a:lnTo>
                  <a:lnTo>
                    <a:pt x="3207040" y="842861"/>
                  </a:lnTo>
                  <a:lnTo>
                    <a:pt x="3266429" y="815660"/>
                  </a:lnTo>
                  <a:lnTo>
                    <a:pt x="3325819" y="788625"/>
                  </a:lnTo>
                  <a:lnTo>
                    <a:pt x="3385209" y="761785"/>
                  </a:lnTo>
                  <a:lnTo>
                    <a:pt x="3444598" y="735165"/>
                  </a:lnTo>
                  <a:lnTo>
                    <a:pt x="3503988" y="708792"/>
                  </a:lnTo>
                  <a:lnTo>
                    <a:pt x="3563378" y="682691"/>
                  </a:lnTo>
                  <a:lnTo>
                    <a:pt x="3622767" y="656887"/>
                  </a:lnTo>
                  <a:lnTo>
                    <a:pt x="3682157" y="631400"/>
                  </a:lnTo>
                  <a:lnTo>
                    <a:pt x="3741547" y="606253"/>
                  </a:lnTo>
                  <a:lnTo>
                    <a:pt x="3800936" y="581466"/>
                  </a:lnTo>
                  <a:lnTo>
                    <a:pt x="3860326" y="557057"/>
                  </a:lnTo>
                  <a:lnTo>
                    <a:pt x="3919715" y="533044"/>
                  </a:lnTo>
                  <a:lnTo>
                    <a:pt x="3979105" y="509442"/>
                  </a:lnTo>
                  <a:lnTo>
                    <a:pt x="4038495" y="486266"/>
                  </a:lnTo>
                  <a:lnTo>
                    <a:pt x="4097884" y="463529"/>
                  </a:lnTo>
                  <a:lnTo>
                    <a:pt x="4157274" y="441242"/>
                  </a:lnTo>
                  <a:lnTo>
                    <a:pt x="4216664" y="419415"/>
                  </a:lnTo>
                  <a:lnTo>
                    <a:pt x="4276053" y="398058"/>
                  </a:lnTo>
                  <a:lnTo>
                    <a:pt x="4335443" y="377178"/>
                  </a:lnTo>
                  <a:lnTo>
                    <a:pt x="4394833" y="356779"/>
                  </a:lnTo>
                  <a:lnTo>
                    <a:pt x="4454222" y="336869"/>
                  </a:lnTo>
                  <a:lnTo>
                    <a:pt x="4513612" y="317449"/>
                  </a:lnTo>
                  <a:lnTo>
                    <a:pt x="4573001" y="298522"/>
                  </a:lnTo>
                  <a:lnTo>
                    <a:pt x="4632391" y="280089"/>
                  </a:lnTo>
                  <a:lnTo>
                    <a:pt x="4691781" y="262151"/>
                  </a:lnTo>
                  <a:lnTo>
                    <a:pt x="4751170" y="244705"/>
                  </a:lnTo>
                  <a:lnTo>
                    <a:pt x="4810560" y="227751"/>
                  </a:lnTo>
                  <a:lnTo>
                    <a:pt x="4869950" y="211285"/>
                  </a:lnTo>
                  <a:lnTo>
                    <a:pt x="4929339" y="195304"/>
                  </a:lnTo>
                  <a:lnTo>
                    <a:pt x="4988729" y="179802"/>
                  </a:lnTo>
                  <a:lnTo>
                    <a:pt x="5048118" y="164775"/>
                  </a:lnTo>
                  <a:lnTo>
                    <a:pt x="5107508" y="150217"/>
                  </a:lnTo>
                  <a:lnTo>
                    <a:pt x="5166898" y="136120"/>
                  </a:lnTo>
                  <a:lnTo>
                    <a:pt x="5226287" y="122478"/>
                  </a:lnTo>
                  <a:lnTo>
                    <a:pt x="5285677" y="109284"/>
                  </a:lnTo>
                  <a:lnTo>
                    <a:pt x="5345067" y="96528"/>
                  </a:lnTo>
                  <a:lnTo>
                    <a:pt x="5404456" y="84203"/>
                  </a:lnTo>
                  <a:lnTo>
                    <a:pt x="5463846" y="72300"/>
                  </a:lnTo>
                  <a:lnTo>
                    <a:pt x="5523236" y="60810"/>
                  </a:lnTo>
                  <a:lnTo>
                    <a:pt x="5582625" y="49723"/>
                  </a:lnTo>
                  <a:lnTo>
                    <a:pt x="5642015" y="39029"/>
                  </a:lnTo>
                  <a:lnTo>
                    <a:pt x="5701404" y="28720"/>
                  </a:lnTo>
                  <a:lnTo>
                    <a:pt x="5760794" y="18786"/>
                  </a:lnTo>
                  <a:lnTo>
                    <a:pt x="5820184" y="9215"/>
                  </a:lnTo>
                  <a:lnTo>
                    <a:pt x="5879573" y="0"/>
                  </a:lnTo>
                  <a:lnTo>
                    <a:pt x="5879573" y="1407295"/>
                  </a:lnTo>
                  <a:lnTo>
                    <a:pt x="5820184" y="1413191"/>
                  </a:lnTo>
                  <a:lnTo>
                    <a:pt x="5760794" y="1419065"/>
                  </a:lnTo>
                  <a:lnTo>
                    <a:pt x="5701404" y="1424918"/>
                  </a:lnTo>
                  <a:lnTo>
                    <a:pt x="5642015" y="1430751"/>
                  </a:lnTo>
                  <a:lnTo>
                    <a:pt x="5582625" y="1436562"/>
                  </a:lnTo>
                  <a:lnTo>
                    <a:pt x="5523236" y="1442352"/>
                  </a:lnTo>
                  <a:lnTo>
                    <a:pt x="5463846" y="1448120"/>
                  </a:lnTo>
                  <a:lnTo>
                    <a:pt x="5404456" y="1453867"/>
                  </a:lnTo>
                  <a:lnTo>
                    <a:pt x="5345067" y="1459592"/>
                  </a:lnTo>
                  <a:lnTo>
                    <a:pt x="5285677" y="1465295"/>
                  </a:lnTo>
                  <a:lnTo>
                    <a:pt x="5226287" y="1470976"/>
                  </a:lnTo>
                  <a:lnTo>
                    <a:pt x="5166898" y="1476634"/>
                  </a:lnTo>
                  <a:lnTo>
                    <a:pt x="5107508" y="1482270"/>
                  </a:lnTo>
                  <a:lnTo>
                    <a:pt x="5048118" y="1487884"/>
                  </a:lnTo>
                  <a:lnTo>
                    <a:pt x="4988729" y="1493476"/>
                  </a:lnTo>
                  <a:lnTo>
                    <a:pt x="4929339" y="1499045"/>
                  </a:lnTo>
                  <a:lnTo>
                    <a:pt x="4869950" y="1504591"/>
                  </a:lnTo>
                  <a:lnTo>
                    <a:pt x="4810560" y="1510114"/>
                  </a:lnTo>
                  <a:lnTo>
                    <a:pt x="4751170" y="1515615"/>
                  </a:lnTo>
                  <a:lnTo>
                    <a:pt x="4691781" y="1521093"/>
                  </a:lnTo>
                  <a:lnTo>
                    <a:pt x="4632391" y="1526547"/>
                  </a:lnTo>
                  <a:lnTo>
                    <a:pt x="4573001" y="1531980"/>
                  </a:lnTo>
                  <a:lnTo>
                    <a:pt x="4513612" y="1537389"/>
                  </a:lnTo>
                  <a:lnTo>
                    <a:pt x="4454222" y="1542775"/>
                  </a:lnTo>
                  <a:lnTo>
                    <a:pt x="4394833" y="1548138"/>
                  </a:lnTo>
                  <a:lnTo>
                    <a:pt x="4335443" y="1553479"/>
                  </a:lnTo>
                  <a:lnTo>
                    <a:pt x="4276053" y="1558797"/>
                  </a:lnTo>
                  <a:lnTo>
                    <a:pt x="4216664" y="1564091"/>
                  </a:lnTo>
                  <a:lnTo>
                    <a:pt x="4157274" y="1569364"/>
                  </a:lnTo>
                  <a:lnTo>
                    <a:pt x="4097884" y="1574613"/>
                  </a:lnTo>
                  <a:lnTo>
                    <a:pt x="4038495" y="1579840"/>
                  </a:lnTo>
                  <a:lnTo>
                    <a:pt x="3979105" y="1585045"/>
                  </a:lnTo>
                  <a:lnTo>
                    <a:pt x="3919715" y="1590228"/>
                  </a:lnTo>
                  <a:lnTo>
                    <a:pt x="3860326" y="1595388"/>
                  </a:lnTo>
                  <a:lnTo>
                    <a:pt x="3800936" y="1600526"/>
                  </a:lnTo>
                  <a:lnTo>
                    <a:pt x="3741547" y="1605643"/>
                  </a:lnTo>
                  <a:lnTo>
                    <a:pt x="3682157" y="1610739"/>
                  </a:lnTo>
                  <a:lnTo>
                    <a:pt x="3622767" y="1615813"/>
                  </a:lnTo>
                  <a:lnTo>
                    <a:pt x="3563378" y="1620866"/>
                  </a:lnTo>
                  <a:lnTo>
                    <a:pt x="3503988" y="1625899"/>
                  </a:lnTo>
                  <a:lnTo>
                    <a:pt x="3444598" y="1630912"/>
                  </a:lnTo>
                  <a:lnTo>
                    <a:pt x="3385209" y="1635905"/>
                  </a:lnTo>
                  <a:lnTo>
                    <a:pt x="3325819" y="1640878"/>
                  </a:lnTo>
                  <a:lnTo>
                    <a:pt x="3266429" y="1645833"/>
                  </a:lnTo>
                  <a:lnTo>
                    <a:pt x="3207040" y="1650769"/>
                  </a:lnTo>
                  <a:lnTo>
                    <a:pt x="3147650" y="1655688"/>
                  </a:lnTo>
                  <a:lnTo>
                    <a:pt x="3088261" y="1660590"/>
                  </a:lnTo>
                  <a:lnTo>
                    <a:pt x="3028871" y="1665476"/>
                  </a:lnTo>
                  <a:lnTo>
                    <a:pt x="2969481" y="1670347"/>
                  </a:lnTo>
                  <a:lnTo>
                    <a:pt x="2910092" y="1675203"/>
                  </a:lnTo>
                  <a:lnTo>
                    <a:pt x="2850702" y="1680046"/>
                  </a:lnTo>
                  <a:lnTo>
                    <a:pt x="2791312" y="1684876"/>
                  </a:lnTo>
                  <a:lnTo>
                    <a:pt x="2731923" y="1689696"/>
                  </a:lnTo>
                  <a:lnTo>
                    <a:pt x="2672533" y="1694506"/>
                  </a:lnTo>
                  <a:lnTo>
                    <a:pt x="2613143" y="1699308"/>
                  </a:lnTo>
                  <a:lnTo>
                    <a:pt x="2553754" y="1704104"/>
                  </a:lnTo>
                  <a:lnTo>
                    <a:pt x="2494364" y="1708895"/>
                  </a:lnTo>
                  <a:lnTo>
                    <a:pt x="2434975" y="1713685"/>
                  </a:lnTo>
                  <a:lnTo>
                    <a:pt x="2375585" y="1718475"/>
                  </a:lnTo>
                  <a:lnTo>
                    <a:pt x="2316195" y="1723269"/>
                  </a:lnTo>
                  <a:lnTo>
                    <a:pt x="2256806" y="1728069"/>
                  </a:lnTo>
                  <a:lnTo>
                    <a:pt x="2197416" y="1732879"/>
                  </a:lnTo>
                  <a:lnTo>
                    <a:pt x="2138026" y="1737703"/>
                  </a:lnTo>
                  <a:lnTo>
                    <a:pt x="2078637" y="1742546"/>
                  </a:lnTo>
                  <a:lnTo>
                    <a:pt x="2019247" y="1747413"/>
                  </a:lnTo>
                  <a:lnTo>
                    <a:pt x="1959857" y="1752310"/>
                  </a:lnTo>
                  <a:lnTo>
                    <a:pt x="1900468" y="1757244"/>
                  </a:lnTo>
                  <a:lnTo>
                    <a:pt x="1841078" y="1762222"/>
                  </a:lnTo>
                  <a:lnTo>
                    <a:pt x="1781689" y="1767255"/>
                  </a:lnTo>
                  <a:lnTo>
                    <a:pt x="1722299" y="1772352"/>
                  </a:lnTo>
                  <a:lnTo>
                    <a:pt x="1662909" y="1777525"/>
                  </a:lnTo>
                  <a:lnTo>
                    <a:pt x="1603520" y="1782787"/>
                  </a:lnTo>
                  <a:lnTo>
                    <a:pt x="1544130" y="1788154"/>
                  </a:lnTo>
                  <a:lnTo>
                    <a:pt x="1484740" y="1793644"/>
                  </a:lnTo>
                  <a:lnTo>
                    <a:pt x="1425351" y="1799277"/>
                  </a:lnTo>
                  <a:lnTo>
                    <a:pt x="1365961" y="1805073"/>
                  </a:lnTo>
                  <a:lnTo>
                    <a:pt x="1306571" y="1811057"/>
                  </a:lnTo>
                  <a:lnTo>
                    <a:pt x="1247182" y="1817254"/>
                  </a:lnTo>
                  <a:lnTo>
                    <a:pt x="1187792" y="1823690"/>
                  </a:lnTo>
                  <a:lnTo>
                    <a:pt x="1128403" y="1830390"/>
                  </a:lnTo>
                  <a:lnTo>
                    <a:pt x="1069013" y="1837377"/>
                  </a:lnTo>
                  <a:lnTo>
                    <a:pt x="1009623" y="1844667"/>
                  </a:lnTo>
                  <a:lnTo>
                    <a:pt x="950234" y="1852272"/>
                  </a:lnTo>
                  <a:lnTo>
                    <a:pt x="890844" y="1860190"/>
                  </a:lnTo>
                  <a:lnTo>
                    <a:pt x="831454" y="1868412"/>
                  </a:lnTo>
                  <a:lnTo>
                    <a:pt x="772065" y="1876912"/>
                  </a:lnTo>
                  <a:lnTo>
                    <a:pt x="712675" y="1885657"/>
                  </a:lnTo>
                  <a:lnTo>
                    <a:pt x="653285" y="1894602"/>
                  </a:lnTo>
                  <a:lnTo>
                    <a:pt x="593896" y="1903697"/>
                  </a:lnTo>
                  <a:lnTo>
                    <a:pt x="534506" y="1912890"/>
                  </a:lnTo>
                  <a:lnTo>
                    <a:pt x="475117" y="1922127"/>
                  </a:lnTo>
                  <a:lnTo>
                    <a:pt x="415727" y="1931361"/>
                  </a:lnTo>
                  <a:lnTo>
                    <a:pt x="356337" y="1940545"/>
                  </a:lnTo>
                  <a:lnTo>
                    <a:pt x="296948" y="1949641"/>
                  </a:lnTo>
                  <a:lnTo>
                    <a:pt x="237558" y="1958614"/>
                  </a:lnTo>
                  <a:lnTo>
                    <a:pt x="178168" y="1967438"/>
                  </a:lnTo>
                  <a:lnTo>
                    <a:pt x="118779" y="1976088"/>
                  </a:lnTo>
                  <a:lnTo>
                    <a:pt x="59389" y="1984546"/>
                  </a:lnTo>
                  <a:lnTo>
                    <a:pt x="0" y="1992798"/>
                  </a:lnTo>
                  <a:close/>
                </a:path>
              </a:pathLst>
            </a:custGeom>
            <a:solidFill>
              <a:srgbClr val="000099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4733868" y="1691481"/>
              <a:ext cx="0" cy="2656596"/>
            </a:xfrm>
            <a:custGeom>
              <a:avLst/>
              <a:pathLst>
                <a:path w="0" h="2656596">
                  <a:moveTo>
                    <a:pt x="0" y="265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5"/>
            <p:cNvSpPr/>
            <p:nvPr/>
          </p:nvSpPr>
          <p:spPr>
            <a:xfrm>
              <a:off x="4355018" y="4170570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76" name="tx776"/>
            <p:cNvSpPr/>
            <p:nvPr/>
          </p:nvSpPr>
          <p:spPr>
            <a:xfrm>
              <a:off x="4355018" y="35667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77" name="tx777"/>
            <p:cNvSpPr/>
            <p:nvPr/>
          </p:nvSpPr>
          <p:spPr>
            <a:xfrm>
              <a:off x="4355018" y="2963026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778" name="tx778"/>
            <p:cNvSpPr/>
            <p:nvPr/>
          </p:nvSpPr>
          <p:spPr>
            <a:xfrm>
              <a:off x="4355018" y="2359254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79" name="tx779"/>
            <p:cNvSpPr/>
            <p:nvPr/>
          </p:nvSpPr>
          <p:spPr>
            <a:xfrm>
              <a:off x="4355018" y="1755482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780" name="pl780"/>
            <p:cNvSpPr/>
            <p:nvPr/>
          </p:nvSpPr>
          <p:spPr>
            <a:xfrm>
              <a:off x="4689584" y="42273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4689584" y="36235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4689584" y="30197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4689584" y="24160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4689584" y="18122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4733868" y="4348078"/>
              <a:ext cx="6467531" cy="0"/>
            </a:xfrm>
            <a:custGeom>
              <a:avLst/>
              <a:pathLst>
                <a:path w="6467531" h="0">
                  <a:moveTo>
                    <a:pt x="0" y="0"/>
                  </a:moveTo>
                  <a:lnTo>
                    <a:pt x="6467531" y="0"/>
                  </a:lnTo>
                  <a:lnTo>
                    <a:pt x="646753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5027847" y="43480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7127695" y="43480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9227543" y="434807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tx789"/>
            <p:cNvSpPr/>
            <p:nvPr/>
          </p:nvSpPr>
          <p:spPr>
            <a:xfrm>
              <a:off x="4985468" y="4428130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0" name="tx790"/>
            <p:cNvSpPr/>
            <p:nvPr/>
          </p:nvSpPr>
          <p:spPr>
            <a:xfrm>
              <a:off x="7042937" y="442813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9142785" y="442813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6806464" y="4592139"/>
              <a:ext cx="2322338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Distance to Commune capital</a:t>
              </a:r>
            </a:p>
          </p:txBody>
        </p:sp>
        <p:sp>
          <p:nvSpPr>
            <p:cNvPr id="793" name="pl793"/>
            <p:cNvSpPr/>
            <p:nvPr/>
          </p:nvSpPr>
          <p:spPr>
            <a:xfrm>
              <a:off x="5027847" y="7213624"/>
              <a:ext cx="5879573" cy="919101"/>
            </a:xfrm>
            <a:custGeom>
              <a:avLst/>
              <a:pathLst>
                <a:path w="5879573" h="919101">
                  <a:moveTo>
                    <a:pt x="0" y="919101"/>
                  </a:moveTo>
                  <a:lnTo>
                    <a:pt x="59389" y="913670"/>
                  </a:lnTo>
                  <a:lnTo>
                    <a:pt x="118779" y="908160"/>
                  </a:lnTo>
                  <a:lnTo>
                    <a:pt x="178168" y="902572"/>
                  </a:lnTo>
                  <a:lnTo>
                    <a:pt x="237558" y="896905"/>
                  </a:lnTo>
                  <a:lnTo>
                    <a:pt x="296948" y="891157"/>
                  </a:lnTo>
                  <a:lnTo>
                    <a:pt x="356337" y="885330"/>
                  </a:lnTo>
                  <a:lnTo>
                    <a:pt x="415727" y="879421"/>
                  </a:lnTo>
                  <a:lnTo>
                    <a:pt x="475117" y="873431"/>
                  </a:lnTo>
                  <a:lnTo>
                    <a:pt x="534506" y="867359"/>
                  </a:lnTo>
                  <a:lnTo>
                    <a:pt x="593896" y="861204"/>
                  </a:lnTo>
                  <a:lnTo>
                    <a:pt x="653285" y="854966"/>
                  </a:lnTo>
                  <a:lnTo>
                    <a:pt x="712675" y="848644"/>
                  </a:lnTo>
                  <a:lnTo>
                    <a:pt x="772065" y="842238"/>
                  </a:lnTo>
                  <a:lnTo>
                    <a:pt x="831454" y="835748"/>
                  </a:lnTo>
                  <a:lnTo>
                    <a:pt x="890844" y="829173"/>
                  </a:lnTo>
                  <a:lnTo>
                    <a:pt x="950234" y="822512"/>
                  </a:lnTo>
                  <a:lnTo>
                    <a:pt x="1009623" y="815765"/>
                  </a:lnTo>
                  <a:lnTo>
                    <a:pt x="1069013" y="808933"/>
                  </a:lnTo>
                  <a:lnTo>
                    <a:pt x="1128403" y="802013"/>
                  </a:lnTo>
                  <a:lnTo>
                    <a:pt x="1187792" y="795007"/>
                  </a:lnTo>
                  <a:lnTo>
                    <a:pt x="1247182" y="787914"/>
                  </a:lnTo>
                  <a:lnTo>
                    <a:pt x="1306571" y="780733"/>
                  </a:lnTo>
                  <a:lnTo>
                    <a:pt x="1365961" y="773465"/>
                  </a:lnTo>
                  <a:lnTo>
                    <a:pt x="1425351" y="766108"/>
                  </a:lnTo>
                  <a:lnTo>
                    <a:pt x="1484740" y="758664"/>
                  </a:lnTo>
                  <a:lnTo>
                    <a:pt x="1544130" y="751131"/>
                  </a:lnTo>
                  <a:lnTo>
                    <a:pt x="1603520" y="743510"/>
                  </a:lnTo>
                  <a:lnTo>
                    <a:pt x="1662909" y="735801"/>
                  </a:lnTo>
                  <a:lnTo>
                    <a:pt x="1722299" y="728003"/>
                  </a:lnTo>
                  <a:lnTo>
                    <a:pt x="1781689" y="720116"/>
                  </a:lnTo>
                  <a:lnTo>
                    <a:pt x="1841078" y="712141"/>
                  </a:lnTo>
                  <a:lnTo>
                    <a:pt x="1900468" y="704077"/>
                  </a:lnTo>
                  <a:lnTo>
                    <a:pt x="1959857" y="695924"/>
                  </a:lnTo>
                  <a:lnTo>
                    <a:pt x="2019247" y="687684"/>
                  </a:lnTo>
                  <a:lnTo>
                    <a:pt x="2078637" y="679355"/>
                  </a:lnTo>
                  <a:lnTo>
                    <a:pt x="2138026" y="670937"/>
                  </a:lnTo>
                  <a:lnTo>
                    <a:pt x="2197416" y="662432"/>
                  </a:lnTo>
                  <a:lnTo>
                    <a:pt x="2256806" y="653840"/>
                  </a:lnTo>
                  <a:lnTo>
                    <a:pt x="2316195" y="645159"/>
                  </a:lnTo>
                  <a:lnTo>
                    <a:pt x="2375585" y="636392"/>
                  </a:lnTo>
                  <a:lnTo>
                    <a:pt x="2434975" y="627538"/>
                  </a:lnTo>
                  <a:lnTo>
                    <a:pt x="2494364" y="618598"/>
                  </a:lnTo>
                  <a:lnTo>
                    <a:pt x="2553754" y="609572"/>
                  </a:lnTo>
                  <a:lnTo>
                    <a:pt x="2613143" y="600461"/>
                  </a:lnTo>
                  <a:lnTo>
                    <a:pt x="2672533" y="591265"/>
                  </a:lnTo>
                  <a:lnTo>
                    <a:pt x="2731923" y="581984"/>
                  </a:lnTo>
                  <a:lnTo>
                    <a:pt x="2791312" y="572620"/>
                  </a:lnTo>
                  <a:lnTo>
                    <a:pt x="2850702" y="563173"/>
                  </a:lnTo>
                  <a:lnTo>
                    <a:pt x="2910092" y="553643"/>
                  </a:lnTo>
                  <a:lnTo>
                    <a:pt x="2969481" y="544032"/>
                  </a:lnTo>
                  <a:lnTo>
                    <a:pt x="3028871" y="534341"/>
                  </a:lnTo>
                  <a:lnTo>
                    <a:pt x="3088261" y="524569"/>
                  </a:lnTo>
                  <a:lnTo>
                    <a:pt x="3147650" y="514718"/>
                  </a:lnTo>
                  <a:lnTo>
                    <a:pt x="3207040" y="504789"/>
                  </a:lnTo>
                  <a:lnTo>
                    <a:pt x="3266429" y="494783"/>
                  </a:lnTo>
                  <a:lnTo>
                    <a:pt x="3325819" y="484701"/>
                  </a:lnTo>
                  <a:lnTo>
                    <a:pt x="3385209" y="474543"/>
                  </a:lnTo>
                  <a:lnTo>
                    <a:pt x="3444598" y="464311"/>
                  </a:lnTo>
                  <a:lnTo>
                    <a:pt x="3503988" y="454007"/>
                  </a:lnTo>
                  <a:lnTo>
                    <a:pt x="3563378" y="443631"/>
                  </a:lnTo>
                  <a:lnTo>
                    <a:pt x="3622767" y="433184"/>
                  </a:lnTo>
                  <a:lnTo>
                    <a:pt x="3682157" y="422668"/>
                  </a:lnTo>
                  <a:lnTo>
                    <a:pt x="3741547" y="412084"/>
                  </a:lnTo>
                  <a:lnTo>
                    <a:pt x="3800936" y="401434"/>
                  </a:lnTo>
                  <a:lnTo>
                    <a:pt x="3860326" y="390718"/>
                  </a:lnTo>
                  <a:lnTo>
                    <a:pt x="3919715" y="379939"/>
                  </a:lnTo>
                  <a:lnTo>
                    <a:pt x="3979105" y="369097"/>
                  </a:lnTo>
                  <a:lnTo>
                    <a:pt x="4038495" y="358195"/>
                  </a:lnTo>
                  <a:lnTo>
                    <a:pt x="4097884" y="347233"/>
                  </a:lnTo>
                  <a:lnTo>
                    <a:pt x="4157274" y="336214"/>
                  </a:lnTo>
                  <a:lnTo>
                    <a:pt x="4216664" y="325139"/>
                  </a:lnTo>
                  <a:lnTo>
                    <a:pt x="4276053" y="314010"/>
                  </a:lnTo>
                  <a:lnTo>
                    <a:pt x="4335443" y="302828"/>
                  </a:lnTo>
                  <a:lnTo>
                    <a:pt x="4394833" y="291595"/>
                  </a:lnTo>
                  <a:lnTo>
                    <a:pt x="4454222" y="280313"/>
                  </a:lnTo>
                  <a:lnTo>
                    <a:pt x="4513612" y="268985"/>
                  </a:lnTo>
                  <a:lnTo>
                    <a:pt x="4573001" y="257610"/>
                  </a:lnTo>
                  <a:lnTo>
                    <a:pt x="4632391" y="246193"/>
                  </a:lnTo>
                  <a:lnTo>
                    <a:pt x="4691781" y="234734"/>
                  </a:lnTo>
                  <a:lnTo>
                    <a:pt x="4751170" y="223235"/>
                  </a:lnTo>
                  <a:lnTo>
                    <a:pt x="4810560" y="211699"/>
                  </a:lnTo>
                  <a:lnTo>
                    <a:pt x="4869950" y="200127"/>
                  </a:lnTo>
                  <a:lnTo>
                    <a:pt x="4929339" y="188521"/>
                  </a:lnTo>
                  <a:lnTo>
                    <a:pt x="4988729" y="176884"/>
                  </a:lnTo>
                  <a:lnTo>
                    <a:pt x="5048118" y="165218"/>
                  </a:lnTo>
                  <a:lnTo>
                    <a:pt x="5107508" y="153524"/>
                  </a:lnTo>
                  <a:lnTo>
                    <a:pt x="5166898" y="141805"/>
                  </a:lnTo>
                  <a:lnTo>
                    <a:pt x="5226287" y="130063"/>
                  </a:lnTo>
                  <a:lnTo>
                    <a:pt x="5285677" y="118300"/>
                  </a:lnTo>
                  <a:lnTo>
                    <a:pt x="5345067" y="106518"/>
                  </a:lnTo>
                  <a:lnTo>
                    <a:pt x="5404456" y="94720"/>
                  </a:lnTo>
                  <a:lnTo>
                    <a:pt x="5463846" y="82907"/>
                  </a:lnTo>
                  <a:lnTo>
                    <a:pt x="5523236" y="71082"/>
                  </a:lnTo>
                  <a:lnTo>
                    <a:pt x="5582625" y="59247"/>
                  </a:lnTo>
                  <a:lnTo>
                    <a:pt x="5642015" y="47404"/>
                  </a:lnTo>
                  <a:lnTo>
                    <a:pt x="5701404" y="35555"/>
                  </a:lnTo>
                  <a:lnTo>
                    <a:pt x="5760794" y="23704"/>
                  </a:lnTo>
                  <a:lnTo>
                    <a:pt x="5820184" y="11851"/>
                  </a:lnTo>
                  <a:lnTo>
                    <a:pt x="5879573" y="0"/>
                  </a:lnTo>
                </a:path>
              </a:pathLst>
            </a:custGeom>
            <a:ln w="27101" cap="flat">
              <a:solidFill>
                <a:srgbClr val="000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24540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09569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56114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28898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72247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0865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15869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53953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4243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27616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25622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2857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3776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21869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53581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2280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71420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35858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47749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64793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11615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22487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07797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0739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13717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40894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06706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05370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37249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61111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21214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49085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65065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25986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2606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1181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62858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02535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45406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20737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24311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35340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62782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41521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2606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2361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38920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0861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41449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19432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42340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77337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27323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26347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1625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38613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48703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43511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0861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2249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08962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15084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14724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13524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1052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04115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29173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13706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83064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49714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44249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08994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4361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48703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16633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35977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25318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00245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42340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58672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1667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06706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21596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15160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13311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26216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09496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10333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35840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40113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00979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22741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0861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15105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17587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3311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05070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04415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13149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27545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62290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4243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26921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45097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27280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5941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57771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12176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4698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32737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31574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4488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48130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68539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16098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19949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13937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19687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20260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14819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17014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48430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51185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14244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30348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5103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20948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92609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2143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55818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01286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31310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48385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22084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33909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40176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3686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62829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17065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32477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3279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68671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79246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21214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05833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67694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3343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15029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4297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25318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54430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46794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38522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42976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30788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11288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09433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11615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08138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22932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3568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16728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1553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03874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540794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12751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16511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60157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0861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18698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70847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55124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17683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14753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32341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4209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76519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2631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60793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59266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20406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17948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3555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7151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767469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758273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89329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91814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5920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554430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4149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510566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34182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529613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16653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529613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54965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61111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52083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39297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547049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27159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556793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574988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73960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46794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3384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2516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531141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514401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505720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37631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532859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524698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15190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527227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17614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0834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10524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508875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60793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50994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558248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30788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538395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14778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53686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2759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525649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569701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37787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1456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93610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22549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14905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46060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34863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93477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25159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69277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33457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3152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76574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80610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69974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54603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524915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12433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839136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61808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528977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572565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11565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45649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59520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52261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0542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58942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48321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28723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41831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15933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28052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57513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02154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47612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13803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16084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24523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28919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3915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10142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09979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23505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0861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6696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56721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51786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3915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29613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19414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12051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29232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32159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15105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07088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27068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52521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48067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514069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29613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54450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2643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17014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52261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5901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534386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55729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545840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535340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15296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68174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50612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5506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50861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515774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511033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511478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17342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511001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532000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514978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52134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50861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510047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51052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53152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513387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523887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03843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3479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502697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500979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506949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512954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511478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3343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46794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0861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509760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547067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51843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530568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53992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530759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517282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523887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510906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522275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555384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526177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515105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509463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548430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541067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591654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526177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539158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590064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07881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68967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35878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94518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50846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51625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516693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523887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575428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524705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4542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559066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530759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844591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954355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93240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781595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50416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556816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512719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67694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542022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48321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529232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519305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537727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567793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558672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03299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530759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565120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12971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527068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33079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578610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546794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513865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543931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03328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512269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547339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540431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536431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65913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46718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17327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806412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16489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51152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937493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55729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575428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533159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19796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42340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80898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1434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09569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511478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70460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93402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548703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71096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30250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04063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4965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521978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517736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65884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21243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50832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96427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48787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504797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510333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502697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55729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50416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525053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09569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502125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04797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505561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70240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702056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9060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742144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8042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07881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73387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75168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79148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5751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105304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1087982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505752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54488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5751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51625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775868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44151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5942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65149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2086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75330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719554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548703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50925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51434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523250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538204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53915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570974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06353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39696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34606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70905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595154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593372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04121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82770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61389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88693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53152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09789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50612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532477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50460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64611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77778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536245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588791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554724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532318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50906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575746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52220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538920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507678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512348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532217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525000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561520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566838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550837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539746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570083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524799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537058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551215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510771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586882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546120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549224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510079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557702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1493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596427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514064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541122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536677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518542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569701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506133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55692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543522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51052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518637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540026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550373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513167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718600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40969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554430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535340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800048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775868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841091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830846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525796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513960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2569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93571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40715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51786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19334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561111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70969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86784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535340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572565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30024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5751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50514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38424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562066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556339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32697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728417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522741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26970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567793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47430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535340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89745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67258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93147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56559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744371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717645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777141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730053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804121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705619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70876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8042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805139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46060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730053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704601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93783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707146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704092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88057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538681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546794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542594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553736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553666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568853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509251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570974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19880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587837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34606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560975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589215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537369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524296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29940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52473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53387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555017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534900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585397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558248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556816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526686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538442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53329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53915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565120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523887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513069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05972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504693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588791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551566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515933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526177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54297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529995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506706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507579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522312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544249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512160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520069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511288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529068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54361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529513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519628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503881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52606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532954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560304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22170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52605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583446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46060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30515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558793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556339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558725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525344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554430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20098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586246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534646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566429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28061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509888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511160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34606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536104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585609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577337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556296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578864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564356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552139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508138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562066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513578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544885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573519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539158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510524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513196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573519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66422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530091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563020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777777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584973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542022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584973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798776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905677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23152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562066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562066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75648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07881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47332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07881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895178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921903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951492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823865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914586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509760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507342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52643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53756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7163095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2569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40715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116989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708419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5518850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721654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752484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17425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5544303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516728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527705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576065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578292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556816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598972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528659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555521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521787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522359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04699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526886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2390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543740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567983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558042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538865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519432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553953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513706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3152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553666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521893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514867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506477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518160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523123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529613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527705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58606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565120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542389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513058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549657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544249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522907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517444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50832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5150712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509878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5149786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5312047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528732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521978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534068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557042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559775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533962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35151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09517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563338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460309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542499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60284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14489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508933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5269414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639751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52903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559011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143423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5302502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090927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09379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04797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073428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066544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5314138" y="5993084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5135440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244325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34129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5373966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480671" y="8434149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g1562"/>
            <p:cNvSpPr/>
            <p:nvPr/>
          </p:nvSpPr>
          <p:spPr>
            <a:xfrm>
              <a:off x="5027847" y="6606148"/>
              <a:ext cx="5879573" cy="1592977"/>
            </a:xfrm>
            <a:custGeom>
              <a:avLst/>
              <a:pathLst>
                <a:path w="5879573" h="1592977">
                  <a:moveTo>
                    <a:pt x="0" y="1445942"/>
                  </a:moveTo>
                  <a:lnTo>
                    <a:pt x="59389" y="1442154"/>
                  </a:lnTo>
                  <a:lnTo>
                    <a:pt x="118779" y="1438207"/>
                  </a:lnTo>
                  <a:lnTo>
                    <a:pt x="178168" y="1434084"/>
                  </a:lnTo>
                  <a:lnTo>
                    <a:pt x="237558" y="1429770"/>
                  </a:lnTo>
                  <a:lnTo>
                    <a:pt x="296948" y="1425245"/>
                  </a:lnTo>
                  <a:lnTo>
                    <a:pt x="356337" y="1420490"/>
                  </a:lnTo>
                  <a:lnTo>
                    <a:pt x="415727" y="1415483"/>
                  </a:lnTo>
                  <a:lnTo>
                    <a:pt x="475117" y="1410204"/>
                  </a:lnTo>
                  <a:lnTo>
                    <a:pt x="534506" y="1404630"/>
                  </a:lnTo>
                  <a:lnTo>
                    <a:pt x="593896" y="1398739"/>
                  </a:lnTo>
                  <a:lnTo>
                    <a:pt x="653285" y="1392511"/>
                  </a:lnTo>
                  <a:lnTo>
                    <a:pt x="712675" y="1385927"/>
                  </a:lnTo>
                  <a:lnTo>
                    <a:pt x="772065" y="1378969"/>
                  </a:lnTo>
                  <a:lnTo>
                    <a:pt x="831454" y="1371623"/>
                  </a:lnTo>
                  <a:lnTo>
                    <a:pt x="890844" y="1363877"/>
                  </a:lnTo>
                  <a:lnTo>
                    <a:pt x="950234" y="1355723"/>
                  </a:lnTo>
                  <a:lnTo>
                    <a:pt x="1009623" y="1347156"/>
                  </a:lnTo>
                  <a:lnTo>
                    <a:pt x="1069013" y="1338175"/>
                  </a:lnTo>
                  <a:lnTo>
                    <a:pt x="1128403" y="1328780"/>
                  </a:lnTo>
                  <a:lnTo>
                    <a:pt x="1187792" y="1318977"/>
                  </a:lnTo>
                  <a:lnTo>
                    <a:pt x="1247182" y="1308770"/>
                  </a:lnTo>
                  <a:lnTo>
                    <a:pt x="1306571" y="1298167"/>
                  </a:lnTo>
                  <a:lnTo>
                    <a:pt x="1365961" y="1287178"/>
                  </a:lnTo>
                  <a:lnTo>
                    <a:pt x="1425351" y="1275811"/>
                  </a:lnTo>
                  <a:lnTo>
                    <a:pt x="1484740" y="1264076"/>
                  </a:lnTo>
                  <a:lnTo>
                    <a:pt x="1544130" y="1251984"/>
                  </a:lnTo>
                  <a:lnTo>
                    <a:pt x="1603520" y="1239544"/>
                  </a:lnTo>
                  <a:lnTo>
                    <a:pt x="1662909" y="1226766"/>
                  </a:lnTo>
                  <a:lnTo>
                    <a:pt x="1722299" y="1213660"/>
                  </a:lnTo>
                  <a:lnTo>
                    <a:pt x="1781689" y="1200234"/>
                  </a:lnTo>
                  <a:lnTo>
                    <a:pt x="1841078" y="1186499"/>
                  </a:lnTo>
                  <a:lnTo>
                    <a:pt x="1900468" y="1172462"/>
                  </a:lnTo>
                  <a:lnTo>
                    <a:pt x="1959857" y="1158132"/>
                  </a:lnTo>
                  <a:lnTo>
                    <a:pt x="2019247" y="1143518"/>
                  </a:lnTo>
                  <a:lnTo>
                    <a:pt x="2078637" y="1128627"/>
                  </a:lnTo>
                  <a:lnTo>
                    <a:pt x="2138026" y="1113468"/>
                  </a:lnTo>
                  <a:lnTo>
                    <a:pt x="2197416" y="1098048"/>
                  </a:lnTo>
                  <a:lnTo>
                    <a:pt x="2256806" y="1082375"/>
                  </a:lnTo>
                  <a:lnTo>
                    <a:pt x="2316195" y="1066457"/>
                  </a:lnTo>
                  <a:lnTo>
                    <a:pt x="2375585" y="1050301"/>
                  </a:lnTo>
                  <a:lnTo>
                    <a:pt x="2434975" y="1033915"/>
                  </a:lnTo>
                  <a:lnTo>
                    <a:pt x="2494364" y="1017308"/>
                  </a:lnTo>
                  <a:lnTo>
                    <a:pt x="2553754" y="1000486"/>
                  </a:lnTo>
                  <a:lnTo>
                    <a:pt x="2613143" y="983459"/>
                  </a:lnTo>
                  <a:lnTo>
                    <a:pt x="2672533" y="966233"/>
                  </a:lnTo>
                  <a:lnTo>
                    <a:pt x="2731923" y="948818"/>
                  </a:lnTo>
                  <a:lnTo>
                    <a:pt x="2791312" y="931222"/>
                  </a:lnTo>
                  <a:lnTo>
                    <a:pt x="2850702" y="913454"/>
                  </a:lnTo>
                  <a:lnTo>
                    <a:pt x="2910092" y="895521"/>
                  </a:lnTo>
                  <a:lnTo>
                    <a:pt x="2969481" y="877434"/>
                  </a:lnTo>
                  <a:lnTo>
                    <a:pt x="3028871" y="859201"/>
                  </a:lnTo>
                  <a:lnTo>
                    <a:pt x="3088261" y="840831"/>
                  </a:lnTo>
                  <a:lnTo>
                    <a:pt x="3147650" y="822334"/>
                  </a:lnTo>
                  <a:lnTo>
                    <a:pt x="3207040" y="803719"/>
                  </a:lnTo>
                  <a:lnTo>
                    <a:pt x="3266429" y="784996"/>
                  </a:lnTo>
                  <a:lnTo>
                    <a:pt x="3325819" y="766174"/>
                  </a:lnTo>
                  <a:lnTo>
                    <a:pt x="3385209" y="747264"/>
                  </a:lnTo>
                  <a:lnTo>
                    <a:pt x="3444598" y="728276"/>
                  </a:lnTo>
                  <a:lnTo>
                    <a:pt x="3503988" y="709219"/>
                  </a:lnTo>
                  <a:lnTo>
                    <a:pt x="3563378" y="690104"/>
                  </a:lnTo>
                  <a:lnTo>
                    <a:pt x="3622767" y="670940"/>
                  </a:lnTo>
                  <a:lnTo>
                    <a:pt x="3682157" y="651739"/>
                  </a:lnTo>
                  <a:lnTo>
                    <a:pt x="3741547" y="632511"/>
                  </a:lnTo>
                  <a:lnTo>
                    <a:pt x="3800936" y="613265"/>
                  </a:lnTo>
                  <a:lnTo>
                    <a:pt x="3860326" y="594012"/>
                  </a:lnTo>
                  <a:lnTo>
                    <a:pt x="3919715" y="574763"/>
                  </a:lnTo>
                  <a:lnTo>
                    <a:pt x="3979105" y="555527"/>
                  </a:lnTo>
                  <a:lnTo>
                    <a:pt x="4038495" y="536316"/>
                  </a:lnTo>
                  <a:lnTo>
                    <a:pt x="4097884" y="517138"/>
                  </a:lnTo>
                  <a:lnTo>
                    <a:pt x="4157274" y="498004"/>
                  </a:lnTo>
                  <a:lnTo>
                    <a:pt x="4216664" y="478923"/>
                  </a:lnTo>
                  <a:lnTo>
                    <a:pt x="4276053" y="459907"/>
                  </a:lnTo>
                  <a:lnTo>
                    <a:pt x="4335443" y="440963"/>
                  </a:lnTo>
                  <a:lnTo>
                    <a:pt x="4394833" y="422102"/>
                  </a:lnTo>
                  <a:lnTo>
                    <a:pt x="4454222" y="403333"/>
                  </a:lnTo>
                  <a:lnTo>
                    <a:pt x="4513612" y="384664"/>
                  </a:lnTo>
                  <a:lnTo>
                    <a:pt x="4573001" y="366106"/>
                  </a:lnTo>
                  <a:lnTo>
                    <a:pt x="4632391" y="347665"/>
                  </a:lnTo>
                  <a:lnTo>
                    <a:pt x="4691781" y="329351"/>
                  </a:lnTo>
                  <a:lnTo>
                    <a:pt x="4751170" y="311172"/>
                  </a:lnTo>
                  <a:lnTo>
                    <a:pt x="4810560" y="293136"/>
                  </a:lnTo>
                  <a:lnTo>
                    <a:pt x="4869950" y="275250"/>
                  </a:lnTo>
                  <a:lnTo>
                    <a:pt x="4929339" y="257521"/>
                  </a:lnTo>
                  <a:lnTo>
                    <a:pt x="4988729" y="239956"/>
                  </a:lnTo>
                  <a:lnTo>
                    <a:pt x="5048118" y="222563"/>
                  </a:lnTo>
                  <a:lnTo>
                    <a:pt x="5107508" y="205347"/>
                  </a:lnTo>
                  <a:lnTo>
                    <a:pt x="5166898" y="188315"/>
                  </a:lnTo>
                  <a:lnTo>
                    <a:pt x="5226287" y="171471"/>
                  </a:lnTo>
                  <a:lnTo>
                    <a:pt x="5285677" y="154823"/>
                  </a:lnTo>
                  <a:lnTo>
                    <a:pt x="5345067" y="138374"/>
                  </a:lnTo>
                  <a:lnTo>
                    <a:pt x="5404456" y="122130"/>
                  </a:lnTo>
                  <a:lnTo>
                    <a:pt x="5463846" y="106095"/>
                  </a:lnTo>
                  <a:lnTo>
                    <a:pt x="5523236" y="90272"/>
                  </a:lnTo>
                  <a:lnTo>
                    <a:pt x="5582625" y="74667"/>
                  </a:lnTo>
                  <a:lnTo>
                    <a:pt x="5642015" y="59281"/>
                  </a:lnTo>
                  <a:lnTo>
                    <a:pt x="5701404" y="44119"/>
                  </a:lnTo>
                  <a:lnTo>
                    <a:pt x="5760794" y="29183"/>
                  </a:lnTo>
                  <a:lnTo>
                    <a:pt x="5820184" y="14476"/>
                  </a:lnTo>
                  <a:lnTo>
                    <a:pt x="5879573" y="0"/>
                  </a:lnTo>
                  <a:lnTo>
                    <a:pt x="5879573" y="1224026"/>
                  </a:lnTo>
                  <a:lnTo>
                    <a:pt x="5820184" y="1227234"/>
                  </a:lnTo>
                  <a:lnTo>
                    <a:pt x="5760794" y="1230434"/>
                  </a:lnTo>
                  <a:lnTo>
                    <a:pt x="5701404" y="1233625"/>
                  </a:lnTo>
                  <a:lnTo>
                    <a:pt x="5642015" y="1236808"/>
                  </a:lnTo>
                  <a:lnTo>
                    <a:pt x="5582625" y="1239982"/>
                  </a:lnTo>
                  <a:lnTo>
                    <a:pt x="5523236" y="1243147"/>
                  </a:lnTo>
                  <a:lnTo>
                    <a:pt x="5463846" y="1246304"/>
                  </a:lnTo>
                  <a:lnTo>
                    <a:pt x="5404456" y="1249453"/>
                  </a:lnTo>
                  <a:lnTo>
                    <a:pt x="5345067" y="1252593"/>
                  </a:lnTo>
                  <a:lnTo>
                    <a:pt x="5285677" y="1255725"/>
                  </a:lnTo>
                  <a:lnTo>
                    <a:pt x="5226287" y="1258849"/>
                  </a:lnTo>
                  <a:lnTo>
                    <a:pt x="5166898" y="1261964"/>
                  </a:lnTo>
                  <a:lnTo>
                    <a:pt x="5107508" y="1265072"/>
                  </a:lnTo>
                  <a:lnTo>
                    <a:pt x="5048118" y="1268171"/>
                  </a:lnTo>
                  <a:lnTo>
                    <a:pt x="4988729" y="1271263"/>
                  </a:lnTo>
                  <a:lnTo>
                    <a:pt x="4929339" y="1274347"/>
                  </a:lnTo>
                  <a:lnTo>
                    <a:pt x="4869950" y="1277423"/>
                  </a:lnTo>
                  <a:lnTo>
                    <a:pt x="4810560" y="1280491"/>
                  </a:lnTo>
                  <a:lnTo>
                    <a:pt x="4751170" y="1283552"/>
                  </a:lnTo>
                  <a:lnTo>
                    <a:pt x="4691781" y="1286606"/>
                  </a:lnTo>
                  <a:lnTo>
                    <a:pt x="4632391" y="1289652"/>
                  </a:lnTo>
                  <a:lnTo>
                    <a:pt x="4573001" y="1292692"/>
                  </a:lnTo>
                  <a:lnTo>
                    <a:pt x="4513612" y="1295724"/>
                  </a:lnTo>
                  <a:lnTo>
                    <a:pt x="4454222" y="1298749"/>
                  </a:lnTo>
                  <a:lnTo>
                    <a:pt x="4394833" y="1301768"/>
                  </a:lnTo>
                  <a:lnTo>
                    <a:pt x="4335443" y="1304781"/>
                  </a:lnTo>
                  <a:lnTo>
                    <a:pt x="4276053" y="1307787"/>
                  </a:lnTo>
                  <a:lnTo>
                    <a:pt x="4216664" y="1310787"/>
                  </a:lnTo>
                  <a:lnTo>
                    <a:pt x="4157274" y="1313781"/>
                  </a:lnTo>
                  <a:lnTo>
                    <a:pt x="4097884" y="1316769"/>
                  </a:lnTo>
                  <a:lnTo>
                    <a:pt x="4038495" y="1319752"/>
                  </a:lnTo>
                  <a:lnTo>
                    <a:pt x="3979105" y="1322730"/>
                  </a:lnTo>
                  <a:lnTo>
                    <a:pt x="3919715" y="1325704"/>
                  </a:lnTo>
                  <a:lnTo>
                    <a:pt x="3860326" y="1328672"/>
                  </a:lnTo>
                  <a:lnTo>
                    <a:pt x="3800936" y="1331637"/>
                  </a:lnTo>
                  <a:lnTo>
                    <a:pt x="3741547" y="1334597"/>
                  </a:lnTo>
                  <a:lnTo>
                    <a:pt x="3682157" y="1337554"/>
                  </a:lnTo>
                  <a:lnTo>
                    <a:pt x="3622767" y="1340508"/>
                  </a:lnTo>
                  <a:lnTo>
                    <a:pt x="3563378" y="1343460"/>
                  </a:lnTo>
                  <a:lnTo>
                    <a:pt x="3503988" y="1346409"/>
                  </a:lnTo>
                  <a:lnTo>
                    <a:pt x="3444598" y="1349356"/>
                  </a:lnTo>
                  <a:lnTo>
                    <a:pt x="3385209" y="1352302"/>
                  </a:lnTo>
                  <a:lnTo>
                    <a:pt x="3325819" y="1355248"/>
                  </a:lnTo>
                  <a:lnTo>
                    <a:pt x="3266429" y="1358194"/>
                  </a:lnTo>
                  <a:lnTo>
                    <a:pt x="3207040" y="1361140"/>
                  </a:lnTo>
                  <a:lnTo>
                    <a:pt x="3147650" y="1364088"/>
                  </a:lnTo>
                  <a:lnTo>
                    <a:pt x="3088261" y="1367038"/>
                  </a:lnTo>
                  <a:lnTo>
                    <a:pt x="3028871" y="1369992"/>
                  </a:lnTo>
                  <a:lnTo>
                    <a:pt x="2969481" y="1372949"/>
                  </a:lnTo>
                  <a:lnTo>
                    <a:pt x="2910092" y="1375912"/>
                  </a:lnTo>
                  <a:lnTo>
                    <a:pt x="2850702" y="1378881"/>
                  </a:lnTo>
                  <a:lnTo>
                    <a:pt x="2791312" y="1381857"/>
                  </a:lnTo>
                  <a:lnTo>
                    <a:pt x="2731923" y="1384842"/>
                  </a:lnTo>
                  <a:lnTo>
                    <a:pt x="2672533" y="1387837"/>
                  </a:lnTo>
                  <a:lnTo>
                    <a:pt x="2613143" y="1390844"/>
                  </a:lnTo>
                  <a:lnTo>
                    <a:pt x="2553754" y="1393865"/>
                  </a:lnTo>
                  <a:lnTo>
                    <a:pt x="2494364" y="1396901"/>
                  </a:lnTo>
                  <a:lnTo>
                    <a:pt x="2434975" y="1399955"/>
                  </a:lnTo>
                  <a:lnTo>
                    <a:pt x="2375585" y="1403028"/>
                  </a:lnTo>
                  <a:lnTo>
                    <a:pt x="2316195" y="1406124"/>
                  </a:lnTo>
                  <a:lnTo>
                    <a:pt x="2256806" y="1409246"/>
                  </a:lnTo>
                  <a:lnTo>
                    <a:pt x="2197416" y="1412396"/>
                  </a:lnTo>
                  <a:lnTo>
                    <a:pt x="2138026" y="1415578"/>
                  </a:lnTo>
                  <a:lnTo>
                    <a:pt x="2078637" y="1418795"/>
                  </a:lnTo>
                  <a:lnTo>
                    <a:pt x="2019247" y="1422052"/>
                  </a:lnTo>
                  <a:lnTo>
                    <a:pt x="1959857" y="1425353"/>
                  </a:lnTo>
                  <a:lnTo>
                    <a:pt x="1900468" y="1428704"/>
                  </a:lnTo>
                  <a:lnTo>
                    <a:pt x="1841078" y="1432110"/>
                  </a:lnTo>
                  <a:lnTo>
                    <a:pt x="1781689" y="1435577"/>
                  </a:lnTo>
                  <a:lnTo>
                    <a:pt x="1722299" y="1439111"/>
                  </a:lnTo>
                  <a:lnTo>
                    <a:pt x="1662909" y="1442720"/>
                  </a:lnTo>
                  <a:lnTo>
                    <a:pt x="1603520" y="1446412"/>
                  </a:lnTo>
                  <a:lnTo>
                    <a:pt x="1544130" y="1450195"/>
                  </a:lnTo>
                  <a:lnTo>
                    <a:pt x="1484740" y="1454078"/>
                  </a:lnTo>
                  <a:lnTo>
                    <a:pt x="1425351" y="1458070"/>
                  </a:lnTo>
                  <a:lnTo>
                    <a:pt x="1365961" y="1462181"/>
                  </a:lnTo>
                  <a:lnTo>
                    <a:pt x="1306571" y="1466420"/>
                  </a:lnTo>
                  <a:lnTo>
                    <a:pt x="1247182" y="1470797"/>
                  </a:lnTo>
                  <a:lnTo>
                    <a:pt x="1187792" y="1475322"/>
                  </a:lnTo>
                  <a:lnTo>
                    <a:pt x="1128403" y="1480001"/>
                  </a:lnTo>
                  <a:lnTo>
                    <a:pt x="1069013" y="1484843"/>
                  </a:lnTo>
                  <a:lnTo>
                    <a:pt x="1009623" y="1489851"/>
                  </a:lnTo>
                  <a:lnTo>
                    <a:pt x="950234" y="1495029"/>
                  </a:lnTo>
                  <a:lnTo>
                    <a:pt x="890844" y="1500375"/>
                  </a:lnTo>
                  <a:lnTo>
                    <a:pt x="831454" y="1505888"/>
                  </a:lnTo>
                  <a:lnTo>
                    <a:pt x="772065" y="1511560"/>
                  </a:lnTo>
                  <a:lnTo>
                    <a:pt x="712675" y="1517382"/>
                  </a:lnTo>
                  <a:lnTo>
                    <a:pt x="653285" y="1523340"/>
                  </a:lnTo>
                  <a:lnTo>
                    <a:pt x="593896" y="1529421"/>
                  </a:lnTo>
                  <a:lnTo>
                    <a:pt x="534506" y="1535607"/>
                  </a:lnTo>
                  <a:lnTo>
                    <a:pt x="475117" y="1541880"/>
                  </a:lnTo>
                  <a:lnTo>
                    <a:pt x="415727" y="1548221"/>
                  </a:lnTo>
                  <a:lnTo>
                    <a:pt x="356337" y="1554609"/>
                  </a:lnTo>
                  <a:lnTo>
                    <a:pt x="296948" y="1561028"/>
                  </a:lnTo>
                  <a:lnTo>
                    <a:pt x="237558" y="1567458"/>
                  </a:lnTo>
                  <a:lnTo>
                    <a:pt x="178168" y="1573883"/>
                  </a:lnTo>
                  <a:lnTo>
                    <a:pt x="118779" y="1580287"/>
                  </a:lnTo>
                  <a:lnTo>
                    <a:pt x="59389" y="1586656"/>
                  </a:lnTo>
                  <a:lnTo>
                    <a:pt x="0" y="1592977"/>
                  </a:lnTo>
                  <a:close/>
                </a:path>
              </a:pathLst>
            </a:custGeom>
            <a:solidFill>
              <a:srgbClr val="000099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l1563"/>
            <p:cNvSpPr/>
            <p:nvPr/>
          </p:nvSpPr>
          <p:spPr>
            <a:xfrm>
              <a:off x="4733868" y="5889081"/>
              <a:ext cx="0" cy="2685171"/>
            </a:xfrm>
            <a:custGeom>
              <a:avLst/>
              <a:pathLst>
                <a:path w="0" h="2685171">
                  <a:moveTo>
                    <a:pt x="0" y="268517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tx1564"/>
            <p:cNvSpPr/>
            <p:nvPr/>
          </p:nvSpPr>
          <p:spPr>
            <a:xfrm>
              <a:off x="4355018" y="8395446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65" name="tx1565"/>
            <p:cNvSpPr/>
            <p:nvPr/>
          </p:nvSpPr>
          <p:spPr>
            <a:xfrm>
              <a:off x="4355018" y="7785180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566" name="tx1566"/>
            <p:cNvSpPr/>
            <p:nvPr/>
          </p:nvSpPr>
          <p:spPr>
            <a:xfrm>
              <a:off x="4355018" y="7174914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567" name="tx1567"/>
            <p:cNvSpPr/>
            <p:nvPr/>
          </p:nvSpPr>
          <p:spPr>
            <a:xfrm>
              <a:off x="4355018" y="6564647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568" name="tx1568"/>
            <p:cNvSpPr/>
            <p:nvPr/>
          </p:nvSpPr>
          <p:spPr>
            <a:xfrm>
              <a:off x="4355018" y="5954381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569" name="pl1569"/>
            <p:cNvSpPr/>
            <p:nvPr/>
          </p:nvSpPr>
          <p:spPr>
            <a:xfrm>
              <a:off x="4689584" y="84521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70"/>
            <p:cNvSpPr/>
            <p:nvPr/>
          </p:nvSpPr>
          <p:spPr>
            <a:xfrm>
              <a:off x="4689584" y="78419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1"/>
            <p:cNvSpPr/>
            <p:nvPr/>
          </p:nvSpPr>
          <p:spPr>
            <a:xfrm>
              <a:off x="4689584" y="723166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2"/>
            <p:cNvSpPr/>
            <p:nvPr/>
          </p:nvSpPr>
          <p:spPr>
            <a:xfrm>
              <a:off x="4689584" y="662140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3"/>
            <p:cNvSpPr/>
            <p:nvPr/>
          </p:nvSpPr>
          <p:spPr>
            <a:xfrm>
              <a:off x="4689584" y="60111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4"/>
            <p:cNvSpPr/>
            <p:nvPr/>
          </p:nvSpPr>
          <p:spPr>
            <a:xfrm>
              <a:off x="4733868" y="8574253"/>
              <a:ext cx="6467531" cy="0"/>
            </a:xfrm>
            <a:custGeom>
              <a:avLst/>
              <a:pathLst>
                <a:path w="6467531" h="0">
                  <a:moveTo>
                    <a:pt x="0" y="0"/>
                  </a:moveTo>
                  <a:lnTo>
                    <a:pt x="6467531" y="0"/>
                  </a:lnTo>
                  <a:lnTo>
                    <a:pt x="646753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5"/>
            <p:cNvSpPr/>
            <p:nvPr/>
          </p:nvSpPr>
          <p:spPr>
            <a:xfrm>
              <a:off x="5027847" y="857425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6"/>
            <p:cNvSpPr/>
            <p:nvPr/>
          </p:nvSpPr>
          <p:spPr>
            <a:xfrm>
              <a:off x="6936799" y="857425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7"/>
            <p:cNvSpPr/>
            <p:nvPr/>
          </p:nvSpPr>
          <p:spPr>
            <a:xfrm>
              <a:off x="8845752" y="857425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8"/>
            <p:cNvSpPr/>
            <p:nvPr/>
          </p:nvSpPr>
          <p:spPr>
            <a:xfrm>
              <a:off x="10754705" y="857425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tx1579"/>
            <p:cNvSpPr/>
            <p:nvPr/>
          </p:nvSpPr>
          <p:spPr>
            <a:xfrm>
              <a:off x="4985468" y="8654305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80" name="tx1580"/>
            <p:cNvSpPr/>
            <p:nvPr/>
          </p:nvSpPr>
          <p:spPr>
            <a:xfrm>
              <a:off x="6852042" y="8654305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81" name="tx1581"/>
            <p:cNvSpPr/>
            <p:nvPr/>
          </p:nvSpPr>
          <p:spPr>
            <a:xfrm>
              <a:off x="8718616" y="8654305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82" name="tx1582"/>
            <p:cNvSpPr/>
            <p:nvPr/>
          </p:nvSpPr>
          <p:spPr>
            <a:xfrm>
              <a:off x="10627568" y="8654305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83" name="tx1583"/>
            <p:cNvSpPr/>
            <p:nvPr/>
          </p:nvSpPr>
          <p:spPr>
            <a:xfrm>
              <a:off x="6905305" y="8839348"/>
              <a:ext cx="2124657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Distance to nearest market</a:t>
              </a:r>
            </a:p>
          </p:txBody>
        </p:sp>
        <p:sp>
          <p:nvSpPr>
            <p:cNvPr id="1584" name="tx1584"/>
            <p:cNvSpPr/>
            <p:nvPr/>
          </p:nvSpPr>
          <p:spPr>
            <a:xfrm rot="-5400000">
              <a:off x="2862127" y="5259685"/>
              <a:ext cx="2233445" cy="178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Probability of forest loss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7</cp:revision>
  <dcterms:created xsi:type="dcterms:W3CDTF">2015-07-14T21:05:00Z</dcterms:created>
  <dcterms:modified xmlns:xsi="http://www.w3.org/2001/XMLSchema-instance" xmlns:dcterms="http://purl.org/dc/terms/" xsi:type="dcterms:W3CDTF">2018-12-06T19:18:38Z</dcterms:modified>
</cp:coreProperties>
</file>