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C9D-0192-4196-B151-90B3F433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7857-D2F8-46ED-B21E-F4928346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5AC-99E3-4C78-BC2E-0A598D7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8A92-8134-438B-A9F0-A79E55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94FB-2959-4514-BC35-3738BA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AC7-9C92-4693-B59A-E46025F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1A54-A4CA-4F94-AE95-474C891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E7F7-08F4-4CE4-8DC0-F640E879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4175-BAA5-4CE5-B04A-BC7A516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452-6239-4BF7-86DB-183096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4B24-3785-46F5-A5CF-468C0806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8F557-2B7C-4D88-BF60-8E453A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8C2-179C-41AE-8578-8644F79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A90C-6A24-4009-9EA6-1382EE7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1374-8BC8-44AF-998D-D6AD437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FA5-BBA0-41F9-9DDD-7E5BFCA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9C23-6684-4EE5-BB83-8FABA90F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E3F8-A94E-4D9B-B13D-131D97B1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B050-80D2-486D-960F-A2AD70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80A-205F-4223-9489-F27A576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C1D-B687-4C4E-A50A-5E4B3FD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339-75DB-48E4-8B90-A163B6B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255A-DE9D-406B-9D28-E4BF2DC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A7D-B6AA-48BA-B325-D5C516B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415-34F4-4ED6-8F0C-FA96324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415-0E37-407E-90FE-1A1A80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81E1-7501-4844-973D-DBF6250E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AAC-7456-4638-A705-74AD4B7B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6F2-3B90-43A5-8A05-C7909E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F6B5-7D10-4903-88D1-85BA59B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E8B2-569F-4576-8ECF-A4BFA09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46D-83D9-4E70-BDA7-EE9A98C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2A0-1156-4BB3-A47A-CF6D322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6C7F-2621-4CF6-A0B5-6D533C1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3CF-A62C-4660-8B6B-35249AEF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E9C4-6BD9-427A-BEAB-97987D5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589B-3E09-43C7-B803-42CE6A8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BC89-F967-4D4E-BD28-CA3B980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2D3-013A-4206-80F5-30D9464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E9A-F0E6-4865-B79E-DA7020E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460C-3C9C-4F32-AC42-C8B2219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959A-A52E-4136-8375-006EB62F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A857E-ACDE-450C-9F02-D2FFF528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D76D-AF0B-4224-BA71-9170F6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B34A-99DA-4837-A1EF-8206D9A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6EC7-C626-48EE-835A-C6F1473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D4C-ABBC-4811-BAC7-E19A067B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A72-6910-4485-8540-C9A1D386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CDAA-7B70-4C63-A3A1-26B22DE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CBCB-5A01-44F4-A12D-0830AB6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D0BF-180C-4308-A168-D5ED94B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787-B7B3-42BB-B627-4478AD2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DF5-C009-4E8C-BA8D-107B32F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F8656-24B4-4752-AE85-C661AED5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1699-2D11-4EE2-8ED7-E016415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C526-970F-474A-A168-91E45B6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2305-BD02-4820-ABCB-5966AF2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D697-1BFC-4C8B-A59C-E78E266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BFF8-34A1-47CA-B9CA-99970FB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9261-E711-443D-8846-6DC69E2D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93FE-13A0-49E1-858B-90C8BEF8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BCF-4862-4726-A48F-C1F7B62D3BE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7388-874F-48E5-A7D4-343721D3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BCE-5623-46A6-B76F-2F4135C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E2C2E-0081-4AA6-93F4-2D4C87882375}"/>
              </a:ext>
            </a:extLst>
          </p:cNvPr>
          <p:cNvSpPr txBox="1"/>
          <p:nvPr/>
        </p:nvSpPr>
        <p:spPr>
          <a:xfrm>
            <a:off x="355107" y="25745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 results section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D243-12AE-4DB1-ABE8-18F81AAB40AB}"/>
              </a:ext>
            </a:extLst>
          </p:cNvPr>
          <p:cNvSpPr txBox="1"/>
          <p:nvPr/>
        </p:nvSpPr>
        <p:spPr>
          <a:xfrm>
            <a:off x="284083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4AF98-A3D4-4978-BCE4-63BD0F39EEC6}"/>
              </a:ext>
            </a:extLst>
          </p:cNvPr>
          <p:cNvSpPr txBox="1"/>
          <p:nvPr/>
        </p:nvSpPr>
        <p:spPr>
          <a:xfrm>
            <a:off x="6615344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 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C44B-8FDF-4C08-9224-0C1B6619BFAE}"/>
              </a:ext>
            </a:extLst>
          </p:cNvPr>
          <p:cNvSpPr txBox="1"/>
          <p:nvPr/>
        </p:nvSpPr>
        <p:spPr>
          <a:xfrm>
            <a:off x="6615344" y="3428600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287A-5C22-4589-B579-915A3DAAC0B8}"/>
              </a:ext>
            </a:extLst>
          </p:cNvPr>
          <p:cNvSpPr txBox="1"/>
          <p:nvPr/>
        </p:nvSpPr>
        <p:spPr>
          <a:xfrm>
            <a:off x="284083" y="162996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(3)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45C79-56FE-4CD9-9C3F-F4BBE7C6868B}"/>
              </a:ext>
            </a:extLst>
          </p:cNvPr>
          <p:cNvSpPr txBox="1"/>
          <p:nvPr/>
        </p:nvSpPr>
        <p:spPr>
          <a:xfrm>
            <a:off x="284083" y="1999294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0B97-7932-4DFF-AB65-9665A0ED2155}"/>
              </a:ext>
            </a:extLst>
          </p:cNvPr>
          <p:cNvSpPr txBox="1"/>
          <p:nvPr/>
        </p:nvSpPr>
        <p:spPr>
          <a:xfrm>
            <a:off x="284083" y="2381595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(4) – </a:t>
            </a:r>
            <a:r>
              <a:rPr lang="en-GB" sz="1400" dirty="0" err="1"/>
              <a:t>socioecon</a:t>
            </a:r>
            <a:r>
              <a:rPr lang="en-GB" sz="1400" dirty="0"/>
              <a:t> global model (commune) + models (province-level, categorical)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7155-9F7B-4608-9570-43DDD68F54F0}"/>
              </a:ext>
            </a:extLst>
          </p:cNvPr>
          <p:cNvSpPr txBox="1"/>
          <p:nvPr/>
        </p:nvSpPr>
        <p:spPr>
          <a:xfrm>
            <a:off x="6615344" y="381090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(Table </a:t>
            </a:r>
            <a:r>
              <a:rPr lang="en-GB" sz="1400" dirty="0" err="1"/>
              <a:t>Sx</a:t>
            </a:r>
            <a:r>
              <a:rPr lang="en-GB" sz="1400" dirty="0"/>
              <a:t>) – all run </a:t>
            </a:r>
            <a:r>
              <a:rPr lang="en-GB" sz="1400" dirty="0" err="1"/>
              <a:t>socioecon</a:t>
            </a:r>
            <a:r>
              <a:rPr lang="en-GB" sz="1400" dirty="0"/>
              <a:t>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925A-0DEC-41C3-BD68-D5A39525131F}"/>
              </a:ext>
            </a:extLst>
          </p:cNvPr>
          <p:cNvSpPr txBox="1"/>
          <p:nvPr/>
        </p:nvSpPr>
        <p:spPr>
          <a:xfrm>
            <a:off x="284083" y="2917201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 – level top model predictions with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01F0D-4797-4CF2-BB7D-1EA4C0497B4C}"/>
              </a:ext>
            </a:extLst>
          </p:cNvPr>
          <p:cNvSpPr txBox="1"/>
          <p:nvPr/>
        </p:nvSpPr>
        <p:spPr>
          <a:xfrm>
            <a:off x="284083" y="3541580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commune-level top model province-level predictions with mean and commune-level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1590A-6A41-4B7C-AB90-BC02C0B02323}"/>
              </a:ext>
            </a:extLst>
          </p:cNvPr>
          <p:cNvSpPr txBox="1"/>
          <p:nvPr/>
        </p:nvSpPr>
        <p:spPr>
          <a:xfrm>
            <a:off x="6615344" y="4194363"/>
            <a:ext cx="5049914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 for all other variables (not in the main text figure)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AA73-EB55-4B86-9EAD-43ECE0D45C1E}"/>
              </a:ext>
            </a:extLst>
          </p:cNvPr>
          <p:cNvSpPr txBox="1"/>
          <p:nvPr/>
        </p:nvSpPr>
        <p:spPr>
          <a:xfrm>
            <a:off x="284083" y="411507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categorical top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79A8-6A34-4A56-B9F6-E76DBBBF2281}"/>
              </a:ext>
            </a:extLst>
          </p:cNvPr>
          <p:cNvSpPr txBox="1"/>
          <p:nvPr/>
        </p:nvSpPr>
        <p:spPr>
          <a:xfrm>
            <a:off x="284083" y="4473119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00592-5C3D-40A3-87D4-759EF05921F0}"/>
              </a:ext>
            </a:extLst>
          </p:cNvPr>
          <p:cNvSpPr txBox="1"/>
          <p:nvPr/>
        </p:nvSpPr>
        <p:spPr>
          <a:xfrm>
            <a:off x="284083" y="4831167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heatmap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93B0-4D0C-45DB-8E47-77F521474039}"/>
              </a:ext>
            </a:extLst>
          </p:cNvPr>
          <p:cNvSpPr txBox="1"/>
          <p:nvPr/>
        </p:nvSpPr>
        <p:spPr>
          <a:xfrm>
            <a:off x="284083" y="5167612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(5) – Cluster analysis typologies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7643-2438-46E9-9200-7ED55253C5A5}"/>
              </a:ext>
            </a:extLst>
          </p:cNvPr>
          <p:cNvSpPr txBox="1"/>
          <p:nvPr/>
        </p:nvSpPr>
        <p:spPr>
          <a:xfrm>
            <a:off x="6616822" y="2732266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</a:t>
            </a:r>
            <a:r>
              <a:rPr lang="en-GB" sz="1400" dirty="0" err="1"/>
              <a:t>Sx:Sx</a:t>
            </a:r>
            <a:r>
              <a:rPr lang="en-GB" sz="1400" dirty="0"/>
              <a:t>)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D4E0A-D43D-4F55-A2D4-4105A42FD6D4}"/>
              </a:ext>
            </a:extLst>
          </p:cNvPr>
          <p:cNvSpPr txBox="1"/>
          <p:nvPr/>
        </p:nvSpPr>
        <p:spPr>
          <a:xfrm>
            <a:off x="6627176" y="1535252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Macroecon</a:t>
            </a:r>
            <a:r>
              <a:rPr lang="en-GB" sz="1400" dirty="0"/>
              <a:t> predictor variable details table (Table S1)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81968-1DB2-40C1-875B-4E9AA2784C5D}"/>
              </a:ext>
            </a:extLst>
          </p:cNvPr>
          <p:cNvSpPr txBox="1"/>
          <p:nvPr/>
        </p:nvSpPr>
        <p:spPr>
          <a:xfrm>
            <a:off x="6615344" y="1862254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Forest cover layer CCI bands (Table S2)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0E27D-9383-40DC-B13F-62F3600CBF7C}"/>
              </a:ext>
            </a:extLst>
          </p:cNvPr>
          <p:cNvSpPr txBox="1"/>
          <p:nvPr/>
        </p:nvSpPr>
        <p:spPr>
          <a:xfrm>
            <a:off x="6616823" y="2196422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S3:S11)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</p:spTree>
    <p:extLst>
      <p:ext uri="{BB962C8B-B14F-4D97-AF65-F5344CB8AC3E}">
        <p14:creationId xmlns:p14="http://schemas.microsoft.com/office/powerpoint/2010/main" val="150253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189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24</cp:revision>
  <dcterms:created xsi:type="dcterms:W3CDTF">2021-05-20T09:53:12Z</dcterms:created>
  <dcterms:modified xsi:type="dcterms:W3CDTF">2021-06-04T13:22:48Z</dcterms:modified>
</cp:coreProperties>
</file>