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3886200" y="1691481"/>
            <a:ext cx="7315200" cy="7315200"/>
            <a:chOff x="3886200" y="1691481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40693" y="1761070"/>
              <a:ext cx="6791117" cy="68396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854810" y="22942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48461" y="6659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914876" y="5111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172749" y="4680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136156" y="2047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847215" y="3325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850322" y="4326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835478" y="4024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624555" y="68620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788184" y="4617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650520" y="6007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002634" y="7246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7328588" y="7755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252641" y="6828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539511" y="7409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969027" y="704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076043" y="64569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0669189" y="75297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798297" y="70499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272542" y="82650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49380" y="4191954"/>
              <a:ext cx="6173742" cy="3849226"/>
            </a:xfrm>
            <a:custGeom>
              <a:avLst/>
              <a:pathLst>
                <a:path w="6173742" h="3849226">
                  <a:moveTo>
                    <a:pt x="0" y="0"/>
                  </a:moveTo>
                  <a:lnTo>
                    <a:pt x="163629" y="227571"/>
                  </a:lnTo>
                  <a:lnTo>
                    <a:pt x="210923" y="291162"/>
                  </a:lnTo>
                  <a:lnTo>
                    <a:pt x="222660" y="306796"/>
                  </a:lnTo>
                  <a:lnTo>
                    <a:pt x="225767" y="310924"/>
                  </a:lnTo>
                  <a:lnTo>
                    <a:pt x="230255" y="316880"/>
                  </a:lnTo>
                  <a:lnTo>
                    <a:pt x="290321" y="395787"/>
                  </a:lnTo>
                  <a:lnTo>
                    <a:pt x="511601" y="673762"/>
                  </a:lnTo>
                  <a:lnTo>
                    <a:pt x="548194" y="717868"/>
                  </a:lnTo>
                  <a:lnTo>
                    <a:pt x="723906" y="922631"/>
                  </a:lnTo>
                  <a:lnTo>
                    <a:pt x="1025965" y="1248876"/>
                  </a:lnTo>
                  <a:lnTo>
                    <a:pt x="1378079" y="1591538"/>
                  </a:lnTo>
                  <a:lnTo>
                    <a:pt x="2628086" y="2539345"/>
                  </a:lnTo>
                  <a:lnTo>
                    <a:pt x="2704033" y="2585643"/>
                  </a:lnTo>
                  <a:lnTo>
                    <a:pt x="2914956" y="2708494"/>
                  </a:lnTo>
                  <a:lnTo>
                    <a:pt x="4344472" y="3354804"/>
                  </a:lnTo>
                  <a:lnTo>
                    <a:pt x="4451488" y="3392343"/>
                  </a:lnTo>
                  <a:lnTo>
                    <a:pt x="5647987" y="3735296"/>
                  </a:lnTo>
                  <a:lnTo>
                    <a:pt x="6044634" y="3822993"/>
                  </a:lnTo>
                  <a:lnTo>
                    <a:pt x="6173742" y="3849226"/>
                  </a:lnTo>
                </a:path>
              </a:pathLst>
            </a:custGeom>
            <a:ln w="27101" cap="flat">
              <a:solidFill>
                <a:srgbClr val="0000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340693" y="1761070"/>
              <a:ext cx="6791117" cy="683967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4119171" y="681564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19171" y="5009114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19171" y="320258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4305899" y="6858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305899" y="5051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305899" y="3245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359404" y="86007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85456" y="86007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11508" y="86007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537560" y="86007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4327620" y="8661593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990103" y="8661593"/>
              <a:ext cx="190704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684371" y="866159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9410423" y="866159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936558" y="8779136"/>
              <a:ext cx="1599387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Foreign Direct Investment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3271970" y="5115326"/>
              <a:ext cx="1436495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Forest cover % change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7</cp:revision>
  <dcterms:created xsi:type="dcterms:W3CDTF">2015-07-14T21:05:00Z</dcterms:created>
  <dcterms:modified xmlns:xsi="http://www.w3.org/2001/XMLSchema-instance" xmlns:dcterms="http://purl.org/dc/terms/" xsi:type="dcterms:W3CDTF">2018-12-08T11:15:58Z</dcterms:modified>
</cp:coreProperties>
</file>