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3886200" y="1691481"/>
            <a:ext cx="7315200" cy="7315200"/>
            <a:chOff x="3886200" y="1691481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340693" y="1761070"/>
              <a:ext cx="6791117" cy="68396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649380" y="3484146"/>
              <a:ext cx="6173742" cy="3776449"/>
            </a:xfrm>
            <a:custGeom>
              <a:avLst/>
              <a:pathLst>
                <a:path w="6173742" h="3776449">
                  <a:moveTo>
                    <a:pt x="0" y="0"/>
                  </a:moveTo>
                  <a:lnTo>
                    <a:pt x="62361" y="38145"/>
                  </a:lnTo>
                  <a:lnTo>
                    <a:pt x="124722" y="76291"/>
                  </a:lnTo>
                  <a:lnTo>
                    <a:pt x="187083" y="114437"/>
                  </a:lnTo>
                  <a:lnTo>
                    <a:pt x="249444" y="152583"/>
                  </a:lnTo>
                  <a:lnTo>
                    <a:pt x="311805" y="190729"/>
                  </a:lnTo>
                  <a:lnTo>
                    <a:pt x="374166" y="228875"/>
                  </a:lnTo>
                  <a:lnTo>
                    <a:pt x="436527" y="267021"/>
                  </a:lnTo>
                  <a:lnTo>
                    <a:pt x="498888" y="305167"/>
                  </a:lnTo>
                  <a:lnTo>
                    <a:pt x="561249" y="343313"/>
                  </a:lnTo>
                  <a:lnTo>
                    <a:pt x="623610" y="381459"/>
                  </a:lnTo>
                  <a:lnTo>
                    <a:pt x="685971" y="419605"/>
                  </a:lnTo>
                  <a:lnTo>
                    <a:pt x="748332" y="457751"/>
                  </a:lnTo>
                  <a:lnTo>
                    <a:pt x="810693" y="495897"/>
                  </a:lnTo>
                  <a:lnTo>
                    <a:pt x="873054" y="534043"/>
                  </a:lnTo>
                  <a:lnTo>
                    <a:pt x="935415" y="572189"/>
                  </a:lnTo>
                  <a:lnTo>
                    <a:pt x="997776" y="610335"/>
                  </a:lnTo>
                  <a:lnTo>
                    <a:pt x="1060137" y="648481"/>
                  </a:lnTo>
                  <a:lnTo>
                    <a:pt x="1122498" y="686627"/>
                  </a:lnTo>
                  <a:lnTo>
                    <a:pt x="1184859" y="724773"/>
                  </a:lnTo>
                  <a:lnTo>
                    <a:pt x="1247220" y="762919"/>
                  </a:lnTo>
                  <a:lnTo>
                    <a:pt x="1309581" y="801065"/>
                  </a:lnTo>
                  <a:lnTo>
                    <a:pt x="1371942" y="839210"/>
                  </a:lnTo>
                  <a:lnTo>
                    <a:pt x="1434303" y="877356"/>
                  </a:lnTo>
                  <a:lnTo>
                    <a:pt x="1496664" y="915502"/>
                  </a:lnTo>
                  <a:lnTo>
                    <a:pt x="1559025" y="953648"/>
                  </a:lnTo>
                  <a:lnTo>
                    <a:pt x="1621387" y="991794"/>
                  </a:lnTo>
                  <a:lnTo>
                    <a:pt x="1683748" y="1029940"/>
                  </a:lnTo>
                  <a:lnTo>
                    <a:pt x="1746109" y="1068086"/>
                  </a:lnTo>
                  <a:lnTo>
                    <a:pt x="1808470" y="1106232"/>
                  </a:lnTo>
                  <a:lnTo>
                    <a:pt x="1870831" y="1144378"/>
                  </a:lnTo>
                  <a:lnTo>
                    <a:pt x="1933192" y="1182524"/>
                  </a:lnTo>
                  <a:lnTo>
                    <a:pt x="1995553" y="1220670"/>
                  </a:lnTo>
                  <a:lnTo>
                    <a:pt x="2057914" y="1258816"/>
                  </a:lnTo>
                  <a:lnTo>
                    <a:pt x="2120275" y="1296962"/>
                  </a:lnTo>
                  <a:lnTo>
                    <a:pt x="2182636" y="1335108"/>
                  </a:lnTo>
                  <a:lnTo>
                    <a:pt x="2244997" y="1373254"/>
                  </a:lnTo>
                  <a:lnTo>
                    <a:pt x="2307358" y="1411400"/>
                  </a:lnTo>
                  <a:lnTo>
                    <a:pt x="2369719" y="1449546"/>
                  </a:lnTo>
                  <a:lnTo>
                    <a:pt x="2432080" y="1487692"/>
                  </a:lnTo>
                  <a:lnTo>
                    <a:pt x="2494441" y="1525838"/>
                  </a:lnTo>
                  <a:lnTo>
                    <a:pt x="2556802" y="1563984"/>
                  </a:lnTo>
                  <a:lnTo>
                    <a:pt x="2619163" y="1602130"/>
                  </a:lnTo>
                  <a:lnTo>
                    <a:pt x="2681524" y="1640276"/>
                  </a:lnTo>
                  <a:lnTo>
                    <a:pt x="2743885" y="1678421"/>
                  </a:lnTo>
                  <a:lnTo>
                    <a:pt x="2806246" y="1716567"/>
                  </a:lnTo>
                  <a:lnTo>
                    <a:pt x="2868607" y="1754713"/>
                  </a:lnTo>
                  <a:lnTo>
                    <a:pt x="2930968" y="1792859"/>
                  </a:lnTo>
                  <a:lnTo>
                    <a:pt x="2993329" y="1831005"/>
                  </a:lnTo>
                  <a:lnTo>
                    <a:pt x="3055690" y="1869151"/>
                  </a:lnTo>
                  <a:lnTo>
                    <a:pt x="3118051" y="1907297"/>
                  </a:lnTo>
                  <a:lnTo>
                    <a:pt x="3180412" y="1945443"/>
                  </a:lnTo>
                  <a:lnTo>
                    <a:pt x="3242774" y="1983589"/>
                  </a:lnTo>
                  <a:lnTo>
                    <a:pt x="3305135" y="2021735"/>
                  </a:lnTo>
                  <a:lnTo>
                    <a:pt x="3367496" y="2059881"/>
                  </a:lnTo>
                  <a:lnTo>
                    <a:pt x="3429857" y="2098027"/>
                  </a:lnTo>
                  <a:lnTo>
                    <a:pt x="3492218" y="2136173"/>
                  </a:lnTo>
                  <a:lnTo>
                    <a:pt x="3554579" y="2174319"/>
                  </a:lnTo>
                  <a:lnTo>
                    <a:pt x="3616940" y="2212465"/>
                  </a:lnTo>
                  <a:lnTo>
                    <a:pt x="3679301" y="2250611"/>
                  </a:lnTo>
                  <a:lnTo>
                    <a:pt x="3741662" y="2288757"/>
                  </a:lnTo>
                  <a:lnTo>
                    <a:pt x="3804023" y="2326903"/>
                  </a:lnTo>
                  <a:lnTo>
                    <a:pt x="3866384" y="2365049"/>
                  </a:lnTo>
                  <a:lnTo>
                    <a:pt x="3928745" y="2403195"/>
                  </a:lnTo>
                  <a:lnTo>
                    <a:pt x="3991106" y="2441341"/>
                  </a:lnTo>
                  <a:lnTo>
                    <a:pt x="4053467" y="2479487"/>
                  </a:lnTo>
                  <a:lnTo>
                    <a:pt x="4115828" y="2517632"/>
                  </a:lnTo>
                  <a:lnTo>
                    <a:pt x="4178189" y="2555778"/>
                  </a:lnTo>
                  <a:lnTo>
                    <a:pt x="4240550" y="2593924"/>
                  </a:lnTo>
                  <a:lnTo>
                    <a:pt x="4302911" y="2632070"/>
                  </a:lnTo>
                  <a:lnTo>
                    <a:pt x="4365272" y="2670216"/>
                  </a:lnTo>
                  <a:lnTo>
                    <a:pt x="4427633" y="2708362"/>
                  </a:lnTo>
                  <a:lnTo>
                    <a:pt x="4489994" y="2746508"/>
                  </a:lnTo>
                  <a:lnTo>
                    <a:pt x="4552355" y="2784654"/>
                  </a:lnTo>
                  <a:lnTo>
                    <a:pt x="4614716" y="2822800"/>
                  </a:lnTo>
                  <a:lnTo>
                    <a:pt x="4677077" y="2860946"/>
                  </a:lnTo>
                  <a:lnTo>
                    <a:pt x="4739438" y="2899092"/>
                  </a:lnTo>
                  <a:lnTo>
                    <a:pt x="4801799" y="2937238"/>
                  </a:lnTo>
                  <a:lnTo>
                    <a:pt x="4864161" y="2975384"/>
                  </a:lnTo>
                  <a:lnTo>
                    <a:pt x="4926522" y="3013530"/>
                  </a:lnTo>
                  <a:lnTo>
                    <a:pt x="4988883" y="3051676"/>
                  </a:lnTo>
                  <a:lnTo>
                    <a:pt x="5051244" y="3089822"/>
                  </a:lnTo>
                  <a:lnTo>
                    <a:pt x="5113605" y="3127968"/>
                  </a:lnTo>
                  <a:lnTo>
                    <a:pt x="5175966" y="3166114"/>
                  </a:lnTo>
                  <a:lnTo>
                    <a:pt x="5238327" y="3204260"/>
                  </a:lnTo>
                  <a:lnTo>
                    <a:pt x="5300688" y="3242406"/>
                  </a:lnTo>
                  <a:lnTo>
                    <a:pt x="5363049" y="3280552"/>
                  </a:lnTo>
                  <a:lnTo>
                    <a:pt x="5425410" y="3318698"/>
                  </a:lnTo>
                  <a:lnTo>
                    <a:pt x="5487771" y="3356843"/>
                  </a:lnTo>
                  <a:lnTo>
                    <a:pt x="5550132" y="3394989"/>
                  </a:lnTo>
                  <a:lnTo>
                    <a:pt x="5612493" y="3433135"/>
                  </a:lnTo>
                  <a:lnTo>
                    <a:pt x="5674854" y="3471281"/>
                  </a:lnTo>
                  <a:lnTo>
                    <a:pt x="5737215" y="3509427"/>
                  </a:lnTo>
                  <a:lnTo>
                    <a:pt x="5799576" y="3547573"/>
                  </a:lnTo>
                  <a:lnTo>
                    <a:pt x="5861937" y="3585719"/>
                  </a:lnTo>
                  <a:lnTo>
                    <a:pt x="5924298" y="3623865"/>
                  </a:lnTo>
                  <a:lnTo>
                    <a:pt x="5986659" y="3662011"/>
                  </a:lnTo>
                  <a:lnTo>
                    <a:pt x="6049020" y="3700157"/>
                  </a:lnTo>
                  <a:lnTo>
                    <a:pt x="6111381" y="3738303"/>
                  </a:lnTo>
                  <a:lnTo>
                    <a:pt x="6173742" y="3776449"/>
                  </a:lnTo>
                </a:path>
              </a:pathLst>
            </a:custGeom>
            <a:ln w="27101" cap="flat">
              <a:solidFill>
                <a:srgbClr val="0000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649380" y="2147171"/>
              <a:ext cx="6173742" cy="6142682"/>
            </a:xfrm>
            <a:custGeom>
              <a:avLst/>
              <a:pathLst>
                <a:path w="6173742" h="6142682">
                  <a:moveTo>
                    <a:pt x="0" y="0"/>
                  </a:moveTo>
                  <a:lnTo>
                    <a:pt x="62361" y="55752"/>
                  </a:lnTo>
                  <a:lnTo>
                    <a:pt x="124722" y="111434"/>
                  </a:lnTo>
                  <a:lnTo>
                    <a:pt x="187083" y="167043"/>
                  </a:lnTo>
                  <a:lnTo>
                    <a:pt x="249444" y="222574"/>
                  </a:lnTo>
                  <a:lnTo>
                    <a:pt x="311805" y="278026"/>
                  </a:lnTo>
                  <a:lnTo>
                    <a:pt x="374166" y="333394"/>
                  </a:lnTo>
                  <a:lnTo>
                    <a:pt x="436527" y="388676"/>
                  </a:lnTo>
                  <a:lnTo>
                    <a:pt x="498888" y="443867"/>
                  </a:lnTo>
                  <a:lnTo>
                    <a:pt x="561249" y="498963"/>
                  </a:lnTo>
                  <a:lnTo>
                    <a:pt x="623610" y="553960"/>
                  </a:lnTo>
                  <a:lnTo>
                    <a:pt x="685971" y="608855"/>
                  </a:lnTo>
                  <a:lnTo>
                    <a:pt x="748332" y="663642"/>
                  </a:lnTo>
                  <a:lnTo>
                    <a:pt x="810693" y="718317"/>
                  </a:lnTo>
                  <a:lnTo>
                    <a:pt x="873054" y="772874"/>
                  </a:lnTo>
                  <a:lnTo>
                    <a:pt x="935415" y="827308"/>
                  </a:lnTo>
                  <a:lnTo>
                    <a:pt x="997776" y="881614"/>
                  </a:lnTo>
                  <a:lnTo>
                    <a:pt x="1060137" y="935785"/>
                  </a:lnTo>
                  <a:lnTo>
                    <a:pt x="1122498" y="989816"/>
                  </a:lnTo>
                  <a:lnTo>
                    <a:pt x="1184859" y="1043700"/>
                  </a:lnTo>
                  <a:lnTo>
                    <a:pt x="1247220" y="1097429"/>
                  </a:lnTo>
                  <a:lnTo>
                    <a:pt x="1309581" y="1150997"/>
                  </a:lnTo>
                  <a:lnTo>
                    <a:pt x="1371942" y="1204396"/>
                  </a:lnTo>
                  <a:lnTo>
                    <a:pt x="1434303" y="1257617"/>
                  </a:lnTo>
                  <a:lnTo>
                    <a:pt x="1496664" y="1310653"/>
                  </a:lnTo>
                  <a:lnTo>
                    <a:pt x="1559025" y="1363494"/>
                  </a:lnTo>
                  <a:lnTo>
                    <a:pt x="1621387" y="1416132"/>
                  </a:lnTo>
                  <a:lnTo>
                    <a:pt x="1683748" y="1468555"/>
                  </a:lnTo>
                  <a:lnTo>
                    <a:pt x="1746109" y="1520753"/>
                  </a:lnTo>
                  <a:lnTo>
                    <a:pt x="1808470" y="1572717"/>
                  </a:lnTo>
                  <a:lnTo>
                    <a:pt x="1870831" y="1624434"/>
                  </a:lnTo>
                  <a:lnTo>
                    <a:pt x="1933192" y="1675892"/>
                  </a:lnTo>
                  <a:lnTo>
                    <a:pt x="1995553" y="1727080"/>
                  </a:lnTo>
                  <a:lnTo>
                    <a:pt x="2057914" y="1777984"/>
                  </a:lnTo>
                  <a:lnTo>
                    <a:pt x="2120275" y="1828590"/>
                  </a:lnTo>
                  <a:lnTo>
                    <a:pt x="2182636" y="1878885"/>
                  </a:lnTo>
                  <a:lnTo>
                    <a:pt x="2244997" y="1928854"/>
                  </a:lnTo>
                  <a:lnTo>
                    <a:pt x="2307358" y="1978482"/>
                  </a:lnTo>
                  <a:lnTo>
                    <a:pt x="2369719" y="2027754"/>
                  </a:lnTo>
                  <a:lnTo>
                    <a:pt x="2432080" y="2076653"/>
                  </a:lnTo>
                  <a:lnTo>
                    <a:pt x="2494441" y="2125164"/>
                  </a:lnTo>
                  <a:lnTo>
                    <a:pt x="2556802" y="2173270"/>
                  </a:lnTo>
                  <a:lnTo>
                    <a:pt x="2619163" y="2220953"/>
                  </a:lnTo>
                  <a:lnTo>
                    <a:pt x="2681524" y="2268198"/>
                  </a:lnTo>
                  <a:lnTo>
                    <a:pt x="2743885" y="2314986"/>
                  </a:lnTo>
                  <a:lnTo>
                    <a:pt x="2806246" y="2361302"/>
                  </a:lnTo>
                  <a:lnTo>
                    <a:pt x="2868607" y="2407126"/>
                  </a:lnTo>
                  <a:lnTo>
                    <a:pt x="2930968" y="2452444"/>
                  </a:lnTo>
                  <a:lnTo>
                    <a:pt x="2993329" y="2497239"/>
                  </a:lnTo>
                  <a:lnTo>
                    <a:pt x="3055690" y="2541495"/>
                  </a:lnTo>
                  <a:lnTo>
                    <a:pt x="3118051" y="2585198"/>
                  </a:lnTo>
                  <a:lnTo>
                    <a:pt x="3180412" y="2628332"/>
                  </a:lnTo>
                  <a:lnTo>
                    <a:pt x="3242774" y="2670885"/>
                  </a:lnTo>
                  <a:lnTo>
                    <a:pt x="3305135" y="2712845"/>
                  </a:lnTo>
                  <a:lnTo>
                    <a:pt x="3367496" y="2754202"/>
                  </a:lnTo>
                  <a:lnTo>
                    <a:pt x="3429857" y="2794946"/>
                  </a:lnTo>
                  <a:lnTo>
                    <a:pt x="3492218" y="2835071"/>
                  </a:lnTo>
                  <a:lnTo>
                    <a:pt x="3554579" y="2874569"/>
                  </a:lnTo>
                  <a:lnTo>
                    <a:pt x="3616940" y="2913437"/>
                  </a:lnTo>
                  <a:lnTo>
                    <a:pt x="3679301" y="2951674"/>
                  </a:lnTo>
                  <a:lnTo>
                    <a:pt x="3741662" y="2989278"/>
                  </a:lnTo>
                  <a:lnTo>
                    <a:pt x="3804023" y="3026252"/>
                  </a:lnTo>
                  <a:lnTo>
                    <a:pt x="3866384" y="3062599"/>
                  </a:lnTo>
                  <a:lnTo>
                    <a:pt x="3928745" y="3098323"/>
                  </a:lnTo>
                  <a:lnTo>
                    <a:pt x="3991106" y="3133433"/>
                  </a:lnTo>
                  <a:lnTo>
                    <a:pt x="4053467" y="3167937"/>
                  </a:lnTo>
                  <a:lnTo>
                    <a:pt x="4115828" y="3201844"/>
                  </a:lnTo>
                  <a:lnTo>
                    <a:pt x="4178189" y="3235167"/>
                  </a:lnTo>
                  <a:lnTo>
                    <a:pt x="4240550" y="3267918"/>
                  </a:lnTo>
                  <a:lnTo>
                    <a:pt x="4302911" y="3300111"/>
                  </a:lnTo>
                  <a:lnTo>
                    <a:pt x="4365272" y="3331761"/>
                  </a:lnTo>
                  <a:lnTo>
                    <a:pt x="4427633" y="3362884"/>
                  </a:lnTo>
                  <a:lnTo>
                    <a:pt x="4489994" y="3393494"/>
                  </a:lnTo>
                  <a:lnTo>
                    <a:pt x="4552355" y="3423610"/>
                  </a:lnTo>
                  <a:lnTo>
                    <a:pt x="4614716" y="3453247"/>
                  </a:lnTo>
                  <a:lnTo>
                    <a:pt x="4677077" y="3482423"/>
                  </a:lnTo>
                  <a:lnTo>
                    <a:pt x="4739438" y="3511156"/>
                  </a:lnTo>
                  <a:lnTo>
                    <a:pt x="4801799" y="3539461"/>
                  </a:lnTo>
                  <a:lnTo>
                    <a:pt x="4864161" y="3567357"/>
                  </a:lnTo>
                  <a:lnTo>
                    <a:pt x="4926522" y="3594859"/>
                  </a:lnTo>
                  <a:lnTo>
                    <a:pt x="4988883" y="3621984"/>
                  </a:lnTo>
                  <a:lnTo>
                    <a:pt x="5051244" y="3648749"/>
                  </a:lnTo>
                  <a:lnTo>
                    <a:pt x="5113605" y="3675168"/>
                  </a:lnTo>
                  <a:lnTo>
                    <a:pt x="5175966" y="3701256"/>
                  </a:lnTo>
                  <a:lnTo>
                    <a:pt x="5238327" y="3727030"/>
                  </a:lnTo>
                  <a:lnTo>
                    <a:pt x="5300688" y="3752502"/>
                  </a:lnTo>
                  <a:lnTo>
                    <a:pt x="5363049" y="3777686"/>
                  </a:lnTo>
                  <a:lnTo>
                    <a:pt x="5425410" y="3802596"/>
                  </a:lnTo>
                  <a:lnTo>
                    <a:pt x="5487771" y="3827244"/>
                  </a:lnTo>
                  <a:lnTo>
                    <a:pt x="5550132" y="3851642"/>
                  </a:lnTo>
                  <a:lnTo>
                    <a:pt x="5612493" y="3875801"/>
                  </a:lnTo>
                  <a:lnTo>
                    <a:pt x="5674854" y="3899733"/>
                  </a:lnTo>
                  <a:lnTo>
                    <a:pt x="5737215" y="3923448"/>
                  </a:lnTo>
                  <a:lnTo>
                    <a:pt x="5799576" y="3946956"/>
                  </a:lnTo>
                  <a:lnTo>
                    <a:pt x="5861937" y="3970267"/>
                  </a:lnTo>
                  <a:lnTo>
                    <a:pt x="5924298" y="3993390"/>
                  </a:lnTo>
                  <a:lnTo>
                    <a:pt x="5986659" y="4016333"/>
                  </a:lnTo>
                  <a:lnTo>
                    <a:pt x="6049020" y="4039105"/>
                  </a:lnTo>
                  <a:lnTo>
                    <a:pt x="6111381" y="4061713"/>
                  </a:lnTo>
                  <a:lnTo>
                    <a:pt x="6173742" y="4084164"/>
                  </a:lnTo>
                  <a:lnTo>
                    <a:pt x="6173742" y="6142682"/>
                  </a:lnTo>
                  <a:lnTo>
                    <a:pt x="6111381" y="6088842"/>
                  </a:lnTo>
                  <a:lnTo>
                    <a:pt x="6049020" y="6035158"/>
                  </a:lnTo>
                  <a:lnTo>
                    <a:pt x="5986659" y="5981638"/>
                  </a:lnTo>
                  <a:lnTo>
                    <a:pt x="5924298" y="5928289"/>
                  </a:lnTo>
                  <a:lnTo>
                    <a:pt x="5861937" y="5875120"/>
                  </a:lnTo>
                  <a:lnTo>
                    <a:pt x="5799576" y="5822139"/>
                  </a:lnTo>
                  <a:lnTo>
                    <a:pt x="5737215" y="5769355"/>
                  </a:lnTo>
                  <a:lnTo>
                    <a:pt x="5674854" y="5716778"/>
                  </a:lnTo>
                  <a:lnTo>
                    <a:pt x="5612493" y="5664418"/>
                  </a:lnTo>
                  <a:lnTo>
                    <a:pt x="5550132" y="5612286"/>
                  </a:lnTo>
                  <a:lnTo>
                    <a:pt x="5487771" y="5560392"/>
                  </a:lnTo>
                  <a:lnTo>
                    <a:pt x="5425410" y="5508748"/>
                  </a:lnTo>
                  <a:lnTo>
                    <a:pt x="5363049" y="5457366"/>
                  </a:lnTo>
                  <a:lnTo>
                    <a:pt x="5300688" y="5406258"/>
                  </a:lnTo>
                  <a:lnTo>
                    <a:pt x="5238327" y="5355438"/>
                  </a:lnTo>
                  <a:lnTo>
                    <a:pt x="5175966" y="5304920"/>
                  </a:lnTo>
                  <a:lnTo>
                    <a:pt x="5113605" y="5254717"/>
                  </a:lnTo>
                  <a:lnTo>
                    <a:pt x="5051244" y="5204844"/>
                  </a:lnTo>
                  <a:lnTo>
                    <a:pt x="4988883" y="5155316"/>
                  </a:lnTo>
                  <a:lnTo>
                    <a:pt x="4926522" y="5106150"/>
                  </a:lnTo>
                  <a:lnTo>
                    <a:pt x="4864161" y="5057360"/>
                  </a:lnTo>
                  <a:lnTo>
                    <a:pt x="4801799" y="5008963"/>
                  </a:lnTo>
                  <a:lnTo>
                    <a:pt x="4739438" y="4960977"/>
                  </a:lnTo>
                  <a:lnTo>
                    <a:pt x="4677077" y="4913417"/>
                  </a:lnTo>
                  <a:lnTo>
                    <a:pt x="4614716" y="4866302"/>
                  </a:lnTo>
                  <a:lnTo>
                    <a:pt x="4552355" y="4819647"/>
                  </a:lnTo>
                  <a:lnTo>
                    <a:pt x="4489994" y="4773471"/>
                  </a:lnTo>
                  <a:lnTo>
                    <a:pt x="4427633" y="4727790"/>
                  </a:lnTo>
                  <a:lnTo>
                    <a:pt x="4365272" y="4682620"/>
                  </a:lnTo>
                  <a:lnTo>
                    <a:pt x="4302911" y="4637978"/>
                  </a:lnTo>
                  <a:lnTo>
                    <a:pt x="4240550" y="4593879"/>
                  </a:lnTo>
                  <a:lnTo>
                    <a:pt x="4178189" y="4550338"/>
                  </a:lnTo>
                  <a:lnTo>
                    <a:pt x="4115828" y="4507369"/>
                  </a:lnTo>
                  <a:lnTo>
                    <a:pt x="4053467" y="4464985"/>
                  </a:lnTo>
                  <a:lnTo>
                    <a:pt x="3991106" y="4423197"/>
                  </a:lnTo>
                  <a:lnTo>
                    <a:pt x="3928745" y="4382015"/>
                  </a:lnTo>
                  <a:lnTo>
                    <a:pt x="3866384" y="4341447"/>
                  </a:lnTo>
                  <a:lnTo>
                    <a:pt x="3804023" y="4301502"/>
                  </a:lnTo>
                  <a:lnTo>
                    <a:pt x="3741662" y="4262184"/>
                  </a:lnTo>
                  <a:lnTo>
                    <a:pt x="3679301" y="4223496"/>
                  </a:lnTo>
                  <a:lnTo>
                    <a:pt x="3616940" y="4185441"/>
                  </a:lnTo>
                  <a:lnTo>
                    <a:pt x="3554579" y="4148018"/>
                  </a:lnTo>
                  <a:lnTo>
                    <a:pt x="3492218" y="4111224"/>
                  </a:lnTo>
                  <a:lnTo>
                    <a:pt x="3429857" y="4075056"/>
                  </a:lnTo>
                  <a:lnTo>
                    <a:pt x="3367496" y="4039509"/>
                  </a:lnTo>
                  <a:lnTo>
                    <a:pt x="3305135" y="4004574"/>
                  </a:lnTo>
                  <a:lnTo>
                    <a:pt x="3242774" y="3970242"/>
                  </a:lnTo>
                  <a:lnTo>
                    <a:pt x="3180412" y="3936503"/>
                  </a:lnTo>
                  <a:lnTo>
                    <a:pt x="3118051" y="3903346"/>
                  </a:lnTo>
                  <a:lnTo>
                    <a:pt x="3055690" y="3870756"/>
                  </a:lnTo>
                  <a:lnTo>
                    <a:pt x="2993329" y="3838720"/>
                  </a:lnTo>
                  <a:lnTo>
                    <a:pt x="2930968" y="3807223"/>
                  </a:lnTo>
                  <a:lnTo>
                    <a:pt x="2868607" y="3776249"/>
                  </a:lnTo>
                  <a:lnTo>
                    <a:pt x="2806246" y="3745782"/>
                  </a:lnTo>
                  <a:lnTo>
                    <a:pt x="2743885" y="3715805"/>
                  </a:lnTo>
                  <a:lnTo>
                    <a:pt x="2681524" y="3686302"/>
                  </a:lnTo>
                  <a:lnTo>
                    <a:pt x="2619163" y="3657254"/>
                  </a:lnTo>
                  <a:lnTo>
                    <a:pt x="2556802" y="3628646"/>
                  </a:lnTo>
                  <a:lnTo>
                    <a:pt x="2494441" y="3600460"/>
                  </a:lnTo>
                  <a:lnTo>
                    <a:pt x="2432080" y="3572679"/>
                  </a:lnTo>
                  <a:lnTo>
                    <a:pt x="2369719" y="3545286"/>
                  </a:lnTo>
                  <a:lnTo>
                    <a:pt x="2307358" y="3518266"/>
                  </a:lnTo>
                  <a:lnTo>
                    <a:pt x="2244997" y="3491602"/>
                  </a:lnTo>
                  <a:lnTo>
                    <a:pt x="2182636" y="3465280"/>
                  </a:lnTo>
                  <a:lnTo>
                    <a:pt x="2120275" y="3439283"/>
                  </a:lnTo>
                  <a:lnTo>
                    <a:pt x="2057914" y="3413597"/>
                  </a:lnTo>
                  <a:lnTo>
                    <a:pt x="1995553" y="3388209"/>
                  </a:lnTo>
                  <a:lnTo>
                    <a:pt x="1933192" y="3363105"/>
                  </a:lnTo>
                  <a:lnTo>
                    <a:pt x="1870831" y="3338271"/>
                  </a:lnTo>
                  <a:lnTo>
                    <a:pt x="1808470" y="3313696"/>
                  </a:lnTo>
                  <a:lnTo>
                    <a:pt x="1746109" y="3289368"/>
                  </a:lnTo>
                  <a:lnTo>
                    <a:pt x="1683748" y="3265275"/>
                  </a:lnTo>
                  <a:lnTo>
                    <a:pt x="1621387" y="3241406"/>
                  </a:lnTo>
                  <a:lnTo>
                    <a:pt x="1559025" y="3217751"/>
                  </a:lnTo>
                  <a:lnTo>
                    <a:pt x="1496664" y="3194300"/>
                  </a:lnTo>
                  <a:lnTo>
                    <a:pt x="1434303" y="3171044"/>
                  </a:lnTo>
                  <a:lnTo>
                    <a:pt x="1371942" y="3147974"/>
                  </a:lnTo>
                  <a:lnTo>
                    <a:pt x="1309581" y="3125081"/>
                  </a:lnTo>
                  <a:lnTo>
                    <a:pt x="1247220" y="3102357"/>
                  </a:lnTo>
                  <a:lnTo>
                    <a:pt x="1184859" y="3079794"/>
                  </a:lnTo>
                  <a:lnTo>
                    <a:pt x="1122498" y="3057386"/>
                  </a:lnTo>
                  <a:lnTo>
                    <a:pt x="1060137" y="3035125"/>
                  </a:lnTo>
                  <a:lnTo>
                    <a:pt x="997776" y="3013004"/>
                  </a:lnTo>
                  <a:lnTo>
                    <a:pt x="935415" y="2991018"/>
                  </a:lnTo>
                  <a:lnTo>
                    <a:pt x="873054" y="2969161"/>
                  </a:lnTo>
                  <a:lnTo>
                    <a:pt x="810693" y="2947426"/>
                  </a:lnTo>
                  <a:lnTo>
                    <a:pt x="748332" y="2925809"/>
                  </a:lnTo>
                  <a:lnTo>
                    <a:pt x="685971" y="2904304"/>
                  </a:lnTo>
                  <a:lnTo>
                    <a:pt x="623610" y="2882906"/>
                  </a:lnTo>
                  <a:lnTo>
                    <a:pt x="561249" y="2861612"/>
                  </a:lnTo>
                  <a:lnTo>
                    <a:pt x="498888" y="2840416"/>
                  </a:lnTo>
                  <a:lnTo>
                    <a:pt x="436527" y="2819315"/>
                  </a:lnTo>
                  <a:lnTo>
                    <a:pt x="374166" y="2798305"/>
                  </a:lnTo>
                  <a:lnTo>
                    <a:pt x="311805" y="2777381"/>
                  </a:lnTo>
                  <a:lnTo>
                    <a:pt x="249444" y="2756541"/>
                  </a:lnTo>
                  <a:lnTo>
                    <a:pt x="187083" y="2735781"/>
                  </a:lnTo>
                  <a:lnTo>
                    <a:pt x="124722" y="2715097"/>
                  </a:lnTo>
                  <a:lnTo>
                    <a:pt x="62361" y="2694487"/>
                  </a:lnTo>
                  <a:lnTo>
                    <a:pt x="0" y="2673948"/>
                  </a:lnTo>
                  <a:close/>
                </a:path>
              </a:pathLst>
            </a:custGeom>
            <a:solidFill>
              <a:srgbClr val="000099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4703201" y="22888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624555" y="65592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5332372" y="5045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411019" y="46232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5922220" y="20471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7259209" y="32980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7573795" y="42771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8438905" y="3981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8753491" y="67578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9304016" y="45620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9264692" y="59218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9972510" y="71341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9815217" y="76320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9539955" y="67253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9225369" y="72932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9186046" y="69346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9893864" y="63615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0129803" y="74110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0483712" y="69417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0798297" y="8130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340693" y="1761070"/>
              <a:ext cx="6791117" cy="683967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4119171" y="8479508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119171" y="6712068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19171" y="4944629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19171" y="3177189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4305899" y="85221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305899" y="67547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305899" y="49872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305899" y="3219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649380" y="86007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615541" y="86007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581701" y="86007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0547861" y="86007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4585812" y="866159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551972" y="866159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518133" y="866159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0484293" y="866159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823870" y="8804933"/>
              <a:ext cx="1824763" cy="103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Industrial contribution to GDP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3271970" y="5115326"/>
              <a:ext cx="1436495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Forest cover % change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 xmlns:cp="http://schemas.openxmlformats.org/package/2006/metadata/core-properties"/>
  <cp:revision>7</cp:revision>
  <dcterms:created xsi:type="dcterms:W3CDTF">2015-07-14T21:05:00Z</dcterms:created>
  <dcterms:modified xmlns:xsi="http://www.w3.org/2001/XMLSchema-instance" xmlns:dcterms="http://purl.org/dc/terms/" xsi:type="dcterms:W3CDTF">2018-12-09T13:52:01Z</dcterms:modified>
</cp:coreProperties>
</file>