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 – level top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541580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commune-level top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411507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top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BF8EC-3396-404F-B8C3-501949A9DAA8}"/>
              </a:ext>
            </a:extLst>
          </p:cNvPr>
          <p:cNvSpPr txBox="1"/>
          <p:nvPr/>
        </p:nvSpPr>
        <p:spPr>
          <a:xfrm>
            <a:off x="6615344" y="50087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continuous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47311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83116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51676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195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22</cp:revision>
  <dcterms:created xsi:type="dcterms:W3CDTF">2021-05-20T09:53:12Z</dcterms:created>
  <dcterms:modified xsi:type="dcterms:W3CDTF">2021-06-03T15:14:07Z</dcterms:modified>
</cp:coreProperties>
</file>