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092-67ED-4AB3-9BC3-5BA4497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C8367-2806-4816-8711-835C290B0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03C4-C847-4605-9772-B60EB892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0FFC-7B16-4BB9-BE59-908A0A43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53DA-F6CC-46AA-B890-306AF66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5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6C4A-1A1C-48CB-8ED1-8473050B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D3B8-B382-4961-83C4-25B73EAA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B2D-2F62-4B7B-8FBA-D4D52FA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D96B-672C-4861-8B2A-D6E1CE0D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6C36-0A29-4BA2-A55D-81EDFE10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5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70047-1584-4C2F-9590-DA48645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BECA5-5F16-4683-9FF3-83702930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1F75-9CC2-4B7F-9FA8-B022EF65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B973-603B-45B8-B9F0-3B5F0F57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4211-392D-471A-960B-FF3E3003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AB1-14B1-44B5-9A1D-1F9882C4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7846-1103-481B-ADB1-706B1261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A13C-89AD-4AD9-BEC2-9CAFBCE7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107B-FBF5-4E27-A0F1-F6CE5442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0475-D87D-4615-835F-F8F8717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BD89-4D2F-4D84-990C-9247ECB1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399F2-0C80-4410-8C28-DFB86238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723F-0DCD-4BB4-8534-79880331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6959-17CA-4FE0-83B0-4819CE88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0B23-8436-47DE-99EC-A8CA6EED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02AF-7CD5-464A-91C6-C2F4E127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CA9A-D9FF-429B-9E3E-93180A19F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23D6-2859-45A5-87F1-1CC8D25C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1D54-A6E6-4E3C-B5F3-45CB94E1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8249-3FB3-4270-9C5F-AF4F186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953-BB0F-4450-8B92-A1126885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2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FCCF-2841-4B4E-B066-6DCD1936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514D-E2E8-47D5-8177-13457CF7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37FF-EBB8-40E8-B8CF-9FA4D4C4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6344F-A62E-470D-94E8-AF42B0ED4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D9FE-2E0B-4AC2-88D4-705EF791F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0A39-EBD6-456D-BC1B-23E6609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377F-4D08-4E0B-8076-EAFF66A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BE81-2A33-4796-AA85-4EC42104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9E8E-2C80-49DD-8CDD-AC34C60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CAB25-7042-409C-A017-EAF3D274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6E2F4-D87E-4722-9F6B-41AE5246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2B0AE-B363-46EF-9AFE-58F76E2F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4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93355-3816-4667-B9EE-99499157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569B0-577F-486F-A2DC-52013487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38915-DB52-4FE8-85F1-99D7F8B4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C4CA-4DCD-4E5F-86FE-96629F97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17DA-9C94-457B-AF38-174D03F4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DEBE5-84C6-457D-9DDB-CC0A82D3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E1D7-D3FB-43A2-BF65-792E70DE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A5F1-CC6C-413F-ACEB-911F87F8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3B4E-CB23-4307-9E01-40CFDE7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9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CADE-CA2C-4C01-A202-AD3CF0D8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13626-63C1-4181-BF99-DAA6022D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BCBAF-4E9C-42AA-B34B-CF8E04A1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87D4-E41B-47D5-96CA-42C146E1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E3AE-E6D0-47F0-A74D-E2B32E6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CE23-8DDC-4815-BE5E-A13F52B8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6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52C8-D42A-4CF5-A43A-3EA5901B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BEEF-D3C9-4B3E-9B4A-06E998E7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D8AC-4E6C-43E8-ABEA-9C04A7818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C052-BA15-43A9-AECF-91B9A45F258D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7A75-820E-4FE7-B680-63979E341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0633-804C-4D5D-BC49-EE13AA6F0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2532-5907-41CC-8314-5F599842B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5DC87-3219-4F6E-BC84-CC64E4B51816}"/>
              </a:ext>
            </a:extLst>
          </p:cNvPr>
          <p:cNvSpPr txBox="1"/>
          <p:nvPr/>
        </p:nvSpPr>
        <p:spPr>
          <a:xfrm>
            <a:off x="924293" y="2146259"/>
            <a:ext cx="16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culling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20A8F-D9A6-40CB-98DE-A98AAF9EA56F}"/>
              </a:ext>
            </a:extLst>
          </p:cNvPr>
          <p:cNvSpPr txBox="1"/>
          <p:nvPr/>
        </p:nvSpPr>
        <p:spPr>
          <a:xfrm>
            <a:off x="3192481" y="2008127"/>
            <a:ext cx="163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 to NOT cull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26980-C8E5-4105-8496-14D2832FA654}"/>
              </a:ext>
            </a:extLst>
          </p:cNvPr>
          <p:cNvSpPr txBox="1"/>
          <p:nvPr/>
        </p:nvSpPr>
        <p:spPr>
          <a:xfrm>
            <a:off x="3536867" y="390736"/>
            <a:ext cx="163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from culling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6CA98D3-B0D3-49FC-8484-BB927DD03EC3}"/>
              </a:ext>
            </a:extLst>
          </p:cNvPr>
          <p:cNvSpPr/>
          <p:nvPr/>
        </p:nvSpPr>
        <p:spPr>
          <a:xfrm>
            <a:off x="2622463" y="2146259"/>
            <a:ext cx="391887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29A86-5293-4D4E-899B-39B606D7F913}"/>
              </a:ext>
            </a:extLst>
          </p:cNvPr>
          <p:cNvSpPr txBox="1"/>
          <p:nvPr/>
        </p:nvSpPr>
        <p:spPr>
          <a:xfrm>
            <a:off x="855021" y="529236"/>
            <a:ext cx="16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culling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81B36-F014-48F6-835B-5AC620A81EA1}"/>
              </a:ext>
            </a:extLst>
          </p:cNvPr>
          <p:cNvGrpSpPr/>
          <p:nvPr/>
        </p:nvGrpSpPr>
        <p:grpSpPr>
          <a:xfrm>
            <a:off x="2749135" y="593768"/>
            <a:ext cx="320635" cy="304800"/>
            <a:chOff x="2945079" y="746168"/>
            <a:chExt cx="320635" cy="3048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83E0B2-0F5A-4641-B872-37D56DE63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079" y="7461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93AE9-B08A-485F-8A3D-01DF23702A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5079" y="8985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47F611A-F3C8-4384-A1E7-895B96C9B250}"/>
              </a:ext>
            </a:extLst>
          </p:cNvPr>
          <p:cNvSpPr txBox="1"/>
          <p:nvPr/>
        </p:nvSpPr>
        <p:spPr>
          <a:xfrm>
            <a:off x="5721931" y="2040025"/>
            <a:ext cx="163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from culling</a:t>
            </a: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5BBC96FE-9CAD-4DB2-AC4C-022E40CDFC74}"/>
              </a:ext>
            </a:extLst>
          </p:cNvPr>
          <p:cNvSpPr/>
          <p:nvPr/>
        </p:nvSpPr>
        <p:spPr>
          <a:xfrm>
            <a:off x="4997037" y="562885"/>
            <a:ext cx="357250" cy="293133"/>
          </a:xfrm>
          <a:prstGeom prst="mathEqual">
            <a:avLst>
              <a:gd name="adj1" fmla="val 23520"/>
              <a:gd name="adj2" fmla="val 20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8302A-0DE0-484C-8646-A1A640D46172}"/>
              </a:ext>
            </a:extLst>
          </p:cNvPr>
          <p:cNvSpPr txBox="1"/>
          <p:nvPr/>
        </p:nvSpPr>
        <p:spPr>
          <a:xfrm>
            <a:off x="5671954" y="539134"/>
            <a:ext cx="54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884FE2-A41C-44DE-8ED9-5E1AAC738DA4}"/>
              </a:ext>
            </a:extLst>
          </p:cNvPr>
          <p:cNvGrpSpPr/>
          <p:nvPr/>
        </p:nvGrpSpPr>
        <p:grpSpPr>
          <a:xfrm>
            <a:off x="4995056" y="2210791"/>
            <a:ext cx="320635" cy="304800"/>
            <a:chOff x="2945079" y="746168"/>
            <a:chExt cx="320635" cy="3048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2327B2-5B1D-4B02-8549-5E2BE883F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079" y="7461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B64B45-1437-45A6-9A12-4FFEF3990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5079" y="8985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quals 23">
            <a:extLst>
              <a:ext uri="{FF2B5EF4-FFF2-40B4-BE49-F238E27FC236}">
                <a16:creationId xmlns:a16="http://schemas.microsoft.com/office/drawing/2014/main" id="{F4157CFE-90D9-448C-9BDA-084A5BA18A82}"/>
              </a:ext>
            </a:extLst>
          </p:cNvPr>
          <p:cNvSpPr/>
          <p:nvPr/>
        </p:nvSpPr>
        <p:spPr>
          <a:xfrm>
            <a:off x="7182101" y="2210791"/>
            <a:ext cx="357250" cy="293133"/>
          </a:xfrm>
          <a:prstGeom prst="mathEqual">
            <a:avLst>
              <a:gd name="adj1" fmla="val 23520"/>
              <a:gd name="adj2" fmla="val 20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85A6C8-D19C-4D6F-8447-2F0541F7A57B}"/>
              </a:ext>
            </a:extLst>
          </p:cNvPr>
          <p:cNvSpPr txBox="1"/>
          <p:nvPr/>
        </p:nvSpPr>
        <p:spPr>
          <a:xfrm>
            <a:off x="7978001" y="2173923"/>
            <a:ext cx="54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A1298C-142E-427E-97DE-933DD9284BC8}"/>
              </a:ext>
            </a:extLst>
          </p:cNvPr>
          <p:cNvSpPr txBox="1"/>
          <p:nvPr/>
        </p:nvSpPr>
        <p:spPr>
          <a:xfrm>
            <a:off x="922313" y="4554968"/>
            <a:ext cx="16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of culling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5617FE-9AE0-4E69-A406-4A5DE9930395}"/>
              </a:ext>
            </a:extLst>
          </p:cNvPr>
          <p:cNvSpPr txBox="1"/>
          <p:nvPr/>
        </p:nvSpPr>
        <p:spPr>
          <a:xfrm>
            <a:off x="3190501" y="4416836"/>
            <a:ext cx="163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Incentive to NOT cull</a:t>
            </a: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8ACEC95B-E40F-45A5-88DC-9B237C1EA1AA}"/>
              </a:ext>
            </a:extLst>
          </p:cNvPr>
          <p:cNvSpPr/>
          <p:nvPr/>
        </p:nvSpPr>
        <p:spPr>
          <a:xfrm>
            <a:off x="2620483" y="4554968"/>
            <a:ext cx="391887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40F5E-87CA-4675-B0F4-DD64CDCE3E87}"/>
              </a:ext>
            </a:extLst>
          </p:cNvPr>
          <p:cNvSpPr txBox="1"/>
          <p:nvPr/>
        </p:nvSpPr>
        <p:spPr>
          <a:xfrm>
            <a:off x="5719951" y="4448734"/>
            <a:ext cx="163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from culling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1B7294-5A80-433A-831A-04DA2B9B301F}"/>
              </a:ext>
            </a:extLst>
          </p:cNvPr>
          <p:cNvGrpSpPr/>
          <p:nvPr/>
        </p:nvGrpSpPr>
        <p:grpSpPr>
          <a:xfrm rot="10800000">
            <a:off x="4993076" y="4619500"/>
            <a:ext cx="320635" cy="304800"/>
            <a:chOff x="2945079" y="746168"/>
            <a:chExt cx="320635" cy="3048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BEE4D0-BF88-4B3B-95E7-75F0F7C7B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079" y="7461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67A653-521F-444C-9C3D-2390F739A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5079" y="898568"/>
              <a:ext cx="3206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quals 35">
            <a:extLst>
              <a:ext uri="{FF2B5EF4-FFF2-40B4-BE49-F238E27FC236}">
                <a16:creationId xmlns:a16="http://schemas.microsoft.com/office/drawing/2014/main" id="{085475B7-0720-4724-8AD5-14433C2502BA}"/>
              </a:ext>
            </a:extLst>
          </p:cNvPr>
          <p:cNvSpPr/>
          <p:nvPr/>
        </p:nvSpPr>
        <p:spPr>
          <a:xfrm>
            <a:off x="7180121" y="4619500"/>
            <a:ext cx="357250" cy="293133"/>
          </a:xfrm>
          <a:prstGeom prst="mathEqual">
            <a:avLst>
              <a:gd name="adj1" fmla="val 23520"/>
              <a:gd name="adj2" fmla="val 20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70FB0F-C49F-447F-BD87-A911DB43F530}"/>
              </a:ext>
            </a:extLst>
          </p:cNvPr>
          <p:cNvSpPr txBox="1"/>
          <p:nvPr/>
        </p:nvSpPr>
        <p:spPr>
          <a:xfrm>
            <a:off x="7817687" y="4581400"/>
            <a:ext cx="11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Cull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E9C7F-B480-4C0E-BC22-59962DE8954C}"/>
              </a:ext>
            </a:extLst>
          </p:cNvPr>
          <p:cNvSpPr txBox="1"/>
          <p:nvPr/>
        </p:nvSpPr>
        <p:spPr>
          <a:xfrm>
            <a:off x="70259" y="5538837"/>
            <a:ext cx="17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Manager unable to increase cost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44D69E-61BF-4EB9-9F5F-AC38B6FEEC84}"/>
              </a:ext>
            </a:extLst>
          </p:cNvPr>
          <p:cNvCxnSpPr/>
          <p:nvPr/>
        </p:nvCxnSpPr>
        <p:spPr>
          <a:xfrm flipV="1">
            <a:off x="732309" y="5015617"/>
            <a:ext cx="819398" cy="46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F275DF-74CC-4E25-968D-92BC9CD75C38}"/>
              </a:ext>
            </a:extLst>
          </p:cNvPr>
          <p:cNvSpPr txBox="1"/>
          <p:nvPr/>
        </p:nvSpPr>
        <p:spPr>
          <a:xfrm>
            <a:off x="2909452" y="5708561"/>
            <a:ext cx="170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Incentive payment increased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A97716-AA1F-45F5-A7B4-F237AB72C62E}"/>
              </a:ext>
            </a:extLst>
          </p:cNvPr>
          <p:cNvCxnSpPr>
            <a:cxnSpLocks/>
          </p:cNvCxnSpPr>
          <p:nvPr/>
        </p:nvCxnSpPr>
        <p:spPr>
          <a:xfrm flipV="1">
            <a:off x="3536867" y="5095065"/>
            <a:ext cx="132608" cy="613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BB125C-0DA8-4276-8DAE-41A50C258E14}"/>
              </a:ext>
            </a:extLst>
          </p:cNvPr>
          <p:cNvSpPr txBox="1"/>
          <p:nvPr/>
        </p:nvSpPr>
        <p:spPr>
          <a:xfrm>
            <a:off x="2312712" y="3113605"/>
            <a:ext cx="135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One or both are low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8FAE808-7E31-4C29-A553-C86D809B9BBD}"/>
              </a:ext>
            </a:extLst>
          </p:cNvPr>
          <p:cNvCxnSpPr>
            <a:cxnSpLocks/>
            <a:stCxn id="44" idx="1"/>
            <a:endCxn id="4" idx="2"/>
          </p:cNvCxnSpPr>
          <p:nvPr/>
        </p:nvCxnSpPr>
        <p:spPr>
          <a:xfrm rot="10800000">
            <a:off x="1743692" y="2515591"/>
            <a:ext cx="569021" cy="859624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12C71E5-C094-4DBC-A99C-117C66B8CFDB}"/>
              </a:ext>
            </a:extLst>
          </p:cNvPr>
          <p:cNvCxnSpPr>
            <a:cxnSpLocks/>
            <a:stCxn id="44" idx="3"/>
            <a:endCxn id="5" idx="2"/>
          </p:cNvCxnSpPr>
          <p:nvPr/>
        </p:nvCxnSpPr>
        <p:spPr>
          <a:xfrm flipV="1">
            <a:off x="3669476" y="2654458"/>
            <a:ext cx="342403" cy="720757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</cp:revision>
  <dcterms:created xsi:type="dcterms:W3CDTF">2021-07-28T07:26:18Z</dcterms:created>
  <dcterms:modified xsi:type="dcterms:W3CDTF">2021-07-28T09:51:31Z</dcterms:modified>
</cp:coreProperties>
</file>