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AA6D-AA82-4996-B424-9EEC47D67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7352F-CC38-4394-B452-AD61CB4C2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469B9-B77E-47C2-9396-210CFB70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6C23-65BB-4606-9CCB-9F1373BE31C0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043B3-31E3-47DA-8E7E-D8922C27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E4A21-AD14-4803-87E0-A5545005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0DE8-DCB6-4F19-8492-F9DE0948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3D2C-C1BC-46B4-98CB-8A0436D4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04067-CC00-4BC8-89BF-05F000CFB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F2B94-6723-4C19-9254-DA6AE4C3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6C23-65BB-4606-9CCB-9F1373BE31C0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A9CD-57F6-4D58-813D-31B25821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88C67-B055-41C8-A89F-54414912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0DE8-DCB6-4F19-8492-F9DE0948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37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019E5-E297-4C37-9648-F54296443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2DDBE-3C13-4F95-9828-DE642304F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250F-1528-4386-8341-551A56AE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6C23-65BB-4606-9CCB-9F1373BE31C0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C18A2-90A4-4C3E-B240-D4BA0CF1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64992-6DD3-4365-A48B-9AAC6FDF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0DE8-DCB6-4F19-8492-F9DE0948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6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0FBB-6D38-457E-8D88-4A45B654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235C-9538-495C-BD66-4EFF8325B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02BCE-53E5-421E-817A-CA11BCBD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6C23-65BB-4606-9CCB-9F1373BE31C0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D910F-F945-4516-9A6E-646458F0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D118C-4161-440A-BD34-E8737D02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0DE8-DCB6-4F19-8492-F9DE0948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5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46AA-919F-4066-8E5D-0F03BDBB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36A82-7790-4849-A6A8-5404BAB70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AEE35-26D4-41EB-A362-37C09EA8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6C23-65BB-4606-9CCB-9F1373BE31C0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6B0CD-6AD6-4F6B-89C5-702C69D3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708AD-1417-4F1F-B722-14A3B04C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0DE8-DCB6-4F19-8492-F9DE0948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88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1B7E-B36F-4FA2-8F5D-A4FA735D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11BF-855E-4EC7-9342-49284B23C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92E6C-70A5-45ED-A685-0A255ED5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F98D-834C-43A2-9139-BD22DFD5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6C23-65BB-4606-9CCB-9F1373BE31C0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648CF-C406-48C8-BC9A-EB6DC3E9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AFC86-6346-4DD8-8947-9C940D7D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0DE8-DCB6-4F19-8492-F9DE0948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37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0EDA-FD73-444E-A4CE-C6CC57E8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7FC12-B861-4339-BC85-2F291D49D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06BD5-AE80-4707-81AB-667789586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4FD00-8A8E-424B-9D3D-7132C3BEB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E46A4-D000-4E2C-A8F2-8C8425758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17818-F958-431B-9901-EB9FAFD4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6C23-65BB-4606-9CCB-9F1373BE31C0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94922-219A-42E5-B361-32D3BE1E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4FCFD-FCCD-40A0-A0A8-3B54AF4D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0DE8-DCB6-4F19-8492-F9DE0948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86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40EC-06F7-4F86-98B0-4D20F6F1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B8149-679D-4A4A-BE9D-417566B0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6C23-65BB-4606-9CCB-9F1373BE31C0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D388B-3743-4CEF-A985-EAAA5519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17CF7-1770-43D8-B3BB-A0B5FB39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0DE8-DCB6-4F19-8492-F9DE0948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85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78CE7-D905-4DB7-8E19-5F93C240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6C23-65BB-4606-9CCB-9F1373BE31C0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C2621-1BC1-43E7-B40F-0845BF93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B0304-032C-49F7-89FB-5DE8BF0A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0DE8-DCB6-4F19-8492-F9DE0948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45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AAD6-C4C1-4D84-A8D7-7B1FEEBD4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7A87-6FAF-4A39-BAFC-48B69EBA6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FD8B6-3983-45FF-86EC-CC6706522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5A915-ABFE-4BC0-BB53-8ED14C9B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6C23-65BB-4606-9CCB-9F1373BE31C0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EAF95-52FC-4064-9107-55D90DC8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53CB2-444D-4960-91BF-5EFDF845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0DE8-DCB6-4F19-8492-F9DE0948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83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5FC0-1B63-46C4-9EFC-219B3FD3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AE139-1D11-4E94-B5B6-FD2AA5C6A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E9AA9-83B6-46E8-ABEA-202CF7386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C332D-991D-4866-BE93-E06998EB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6C23-65BB-4606-9CCB-9F1373BE31C0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3F31D-4C41-4A43-923C-B5F27E62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9466C-5128-4281-995D-815BC8C1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0DE8-DCB6-4F19-8492-F9DE0948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21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31EFB-4597-4AF9-B0D6-A0A0C2CB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E1522-3DF6-4D50-B50C-A825D4A2B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0A6CC-8133-4679-92F3-83CA57F25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16C23-65BB-4606-9CCB-9F1373BE31C0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F9C7-D370-418C-8239-CB5770C41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8617F-CFA5-44BD-8772-870A9DFD6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0DE8-DCB6-4F19-8492-F9DE0948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4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B54E374-8976-4C30-AABE-D0BCDEFA1EBF}"/>
              </a:ext>
            </a:extLst>
          </p:cNvPr>
          <p:cNvGrpSpPr/>
          <p:nvPr/>
        </p:nvGrpSpPr>
        <p:grpSpPr>
          <a:xfrm>
            <a:off x="4623435" y="2357854"/>
            <a:ext cx="1734752" cy="1671221"/>
            <a:chOff x="4600575" y="2357854"/>
            <a:chExt cx="1734752" cy="167122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3C4A125-C2A6-49BA-BAA2-5F6E6EC07ABB}"/>
                </a:ext>
              </a:extLst>
            </p:cNvPr>
            <p:cNvSpPr/>
            <p:nvPr/>
          </p:nvSpPr>
          <p:spPr>
            <a:xfrm>
              <a:off x="4600575" y="2357854"/>
              <a:ext cx="1734752" cy="1671221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3DF9FB-443F-4687-96C5-44507F074D76}"/>
                </a:ext>
              </a:extLst>
            </p:cNvPr>
            <p:cNvSpPr txBox="1"/>
            <p:nvPr/>
          </p:nvSpPr>
          <p:spPr>
            <a:xfrm>
              <a:off x="4837636" y="2455507"/>
              <a:ext cx="1260629" cy="646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Genetic algorithm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64CF97-872E-4B38-B67D-965E169974E7}"/>
                </a:ext>
              </a:extLst>
            </p:cNvPr>
            <p:cNvSpPr txBox="1"/>
            <p:nvPr/>
          </p:nvSpPr>
          <p:spPr>
            <a:xfrm>
              <a:off x="5136049" y="3236960"/>
              <a:ext cx="1109709" cy="52322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Multiple iterations</a:t>
              </a:r>
            </a:p>
          </p:txBody>
        </p:sp>
        <p:sp>
          <p:nvSpPr>
            <p:cNvPr id="12" name="Arrow: Curved Up 11">
              <a:extLst>
                <a:ext uri="{FF2B5EF4-FFF2-40B4-BE49-F238E27FC236}">
                  <a16:creationId xmlns:a16="http://schemas.microsoft.com/office/drawing/2014/main" id="{B099F1B7-EAC7-4FFA-ACDD-D754950CC7B5}"/>
                </a:ext>
              </a:extLst>
            </p:cNvPr>
            <p:cNvSpPr/>
            <p:nvPr/>
          </p:nvSpPr>
          <p:spPr>
            <a:xfrm>
              <a:off x="4774532" y="3567675"/>
              <a:ext cx="317921" cy="192505"/>
            </a:xfrm>
            <a:prstGeom prst="curvedUpArrow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Arrow: Curved Up 12">
              <a:extLst>
                <a:ext uri="{FF2B5EF4-FFF2-40B4-BE49-F238E27FC236}">
                  <a16:creationId xmlns:a16="http://schemas.microsoft.com/office/drawing/2014/main" id="{08BB9364-B329-4260-BA88-6D74E84D20A5}"/>
                </a:ext>
              </a:extLst>
            </p:cNvPr>
            <p:cNvSpPr/>
            <p:nvPr/>
          </p:nvSpPr>
          <p:spPr>
            <a:xfrm flipH="1" flipV="1">
              <a:off x="4739548" y="3232878"/>
              <a:ext cx="317919" cy="254693"/>
            </a:xfrm>
            <a:prstGeom prst="curvedUpArrow">
              <a:avLst>
                <a:gd name="adj1" fmla="val 8936"/>
                <a:gd name="adj2" fmla="val 50000"/>
                <a:gd name="adj3" fmla="val 25000"/>
              </a:avLst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BA3738-7444-47C3-AC85-90A5658F88FA}"/>
              </a:ext>
            </a:extLst>
          </p:cNvPr>
          <p:cNvSpPr/>
          <p:nvPr/>
        </p:nvSpPr>
        <p:spPr>
          <a:xfrm>
            <a:off x="2789623" y="567151"/>
            <a:ext cx="1734752" cy="167122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B35BA3-C53D-4E6F-A632-C1B1DFC1FF92}"/>
              </a:ext>
            </a:extLst>
          </p:cNvPr>
          <p:cNvSpPr/>
          <p:nvPr/>
        </p:nvSpPr>
        <p:spPr>
          <a:xfrm>
            <a:off x="6440102" y="567152"/>
            <a:ext cx="1734752" cy="167122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42BF5A-DCE7-49E9-8A4E-022F93E8487A}"/>
              </a:ext>
            </a:extLst>
          </p:cNvPr>
          <p:cNvSpPr/>
          <p:nvPr/>
        </p:nvSpPr>
        <p:spPr>
          <a:xfrm>
            <a:off x="2789623" y="4074757"/>
            <a:ext cx="1734752" cy="167122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730BAC-EFA7-499E-9718-3FF3462F00D7}"/>
              </a:ext>
            </a:extLst>
          </p:cNvPr>
          <p:cNvSpPr/>
          <p:nvPr/>
        </p:nvSpPr>
        <p:spPr>
          <a:xfrm>
            <a:off x="6440102" y="4074757"/>
            <a:ext cx="1734752" cy="167122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B6645F-6A2E-4FB8-B360-8FBE05DD3AFE}"/>
              </a:ext>
            </a:extLst>
          </p:cNvPr>
          <p:cNvSpPr txBox="1"/>
          <p:nvPr/>
        </p:nvSpPr>
        <p:spPr>
          <a:xfrm>
            <a:off x="2924175" y="914400"/>
            <a:ext cx="14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Manager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C2DB3A-2525-4597-A906-21BC219D10DA}"/>
              </a:ext>
            </a:extLst>
          </p:cNvPr>
          <p:cNvSpPr txBox="1"/>
          <p:nvPr/>
        </p:nvSpPr>
        <p:spPr>
          <a:xfrm>
            <a:off x="2789623" y="1784869"/>
            <a:ext cx="50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(3)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5A1118-228E-47BE-9334-ECE2421566CD}"/>
              </a:ext>
            </a:extLst>
          </p:cNvPr>
          <p:cNvSpPr txBox="1"/>
          <p:nvPr/>
        </p:nvSpPr>
        <p:spPr>
          <a:xfrm>
            <a:off x="6440102" y="1784869"/>
            <a:ext cx="50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(4)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25D0C2-2F36-4FCC-B620-75A86D0BA39B}"/>
              </a:ext>
            </a:extLst>
          </p:cNvPr>
          <p:cNvSpPr txBox="1"/>
          <p:nvPr/>
        </p:nvSpPr>
        <p:spPr>
          <a:xfrm>
            <a:off x="6440102" y="5319493"/>
            <a:ext cx="50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9B5E6D-AB14-4621-9AA7-A4B89DBF4B84}"/>
              </a:ext>
            </a:extLst>
          </p:cNvPr>
          <p:cNvSpPr txBox="1"/>
          <p:nvPr/>
        </p:nvSpPr>
        <p:spPr>
          <a:xfrm>
            <a:off x="2789623" y="5319493"/>
            <a:ext cx="50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C5C868-D024-496D-AA35-1B7EA2BB0324}"/>
              </a:ext>
            </a:extLst>
          </p:cNvPr>
          <p:cNvSpPr txBox="1"/>
          <p:nvPr/>
        </p:nvSpPr>
        <p:spPr>
          <a:xfrm>
            <a:off x="6588340" y="914400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User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CEF7C-D674-4AED-A4F0-5DE54369E55C}"/>
              </a:ext>
            </a:extLst>
          </p:cNvPr>
          <p:cNvSpPr txBox="1"/>
          <p:nvPr/>
        </p:nvSpPr>
        <p:spPr>
          <a:xfrm>
            <a:off x="6588339" y="1279987"/>
            <a:ext cx="14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(Communities)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C53C8D-4381-4FCF-98CA-F19F934AEA76}"/>
              </a:ext>
            </a:extLst>
          </p:cNvPr>
          <p:cNvSpPr txBox="1"/>
          <p:nvPr/>
        </p:nvSpPr>
        <p:spPr>
          <a:xfrm>
            <a:off x="6468673" y="4204532"/>
            <a:ext cx="1677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Natural resource 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5EC747-D429-4D57-B9E5-2B2D68288D5A}"/>
              </a:ext>
            </a:extLst>
          </p:cNvPr>
          <p:cNvSpPr txBox="1"/>
          <p:nvPr/>
        </p:nvSpPr>
        <p:spPr>
          <a:xfrm>
            <a:off x="6588339" y="4871179"/>
            <a:ext cx="14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(Trees)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DACFD6-51BF-466F-A82F-44B60DBAFB41}"/>
              </a:ext>
            </a:extLst>
          </p:cNvPr>
          <p:cNvSpPr txBox="1"/>
          <p:nvPr/>
        </p:nvSpPr>
        <p:spPr>
          <a:xfrm>
            <a:off x="2843211" y="4349195"/>
            <a:ext cx="16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Observation model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3109BA-8E2B-4A6F-9577-7C72271D8852}"/>
              </a:ext>
            </a:extLst>
          </p:cNvPr>
          <p:cNvCxnSpPr>
            <a:cxnSpLocks/>
          </p:cNvCxnSpPr>
          <p:nvPr/>
        </p:nvCxnSpPr>
        <p:spPr>
          <a:xfrm>
            <a:off x="4443412" y="2154201"/>
            <a:ext cx="223838" cy="3013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1DE84B-5E31-456D-A10B-949270BB8B3B}"/>
              </a:ext>
            </a:extLst>
          </p:cNvPr>
          <p:cNvCxnSpPr>
            <a:cxnSpLocks/>
          </p:cNvCxnSpPr>
          <p:nvPr/>
        </p:nvCxnSpPr>
        <p:spPr>
          <a:xfrm flipV="1">
            <a:off x="6281875" y="2152321"/>
            <a:ext cx="223838" cy="2839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03EED25-1EF4-46D7-AEB1-C8A275B619DB}"/>
              </a:ext>
            </a:extLst>
          </p:cNvPr>
          <p:cNvSpPr/>
          <p:nvPr/>
        </p:nvSpPr>
        <p:spPr>
          <a:xfrm>
            <a:off x="4549942" y="1233484"/>
            <a:ext cx="1852864" cy="197133"/>
          </a:xfrm>
          <a:prstGeom prst="rightArrow">
            <a:avLst>
              <a:gd name="adj1" fmla="val 50000"/>
              <a:gd name="adj2" fmla="val 1408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9BD52A68-6490-4D23-9565-9C422309A2EA}"/>
              </a:ext>
            </a:extLst>
          </p:cNvPr>
          <p:cNvSpPr/>
          <p:nvPr/>
        </p:nvSpPr>
        <p:spPr>
          <a:xfrm rot="5400000">
            <a:off x="6449273" y="3059725"/>
            <a:ext cx="1788694" cy="197133"/>
          </a:xfrm>
          <a:prstGeom prst="rightArrow">
            <a:avLst>
              <a:gd name="adj1" fmla="val 50000"/>
              <a:gd name="adj2" fmla="val 1408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1928459F-AA14-4AEF-AE67-DCFCDB29F3CD}"/>
              </a:ext>
            </a:extLst>
          </p:cNvPr>
          <p:cNvSpPr/>
          <p:nvPr/>
        </p:nvSpPr>
        <p:spPr>
          <a:xfrm rot="10800000">
            <a:off x="4549942" y="4800542"/>
            <a:ext cx="1861578" cy="197133"/>
          </a:xfrm>
          <a:prstGeom prst="rightArrow">
            <a:avLst>
              <a:gd name="adj1" fmla="val 50000"/>
              <a:gd name="adj2" fmla="val 1408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685C6290-46A9-4404-BC80-98AFF72937CB}"/>
              </a:ext>
            </a:extLst>
          </p:cNvPr>
          <p:cNvSpPr/>
          <p:nvPr/>
        </p:nvSpPr>
        <p:spPr>
          <a:xfrm rot="16200000">
            <a:off x="2758339" y="3069095"/>
            <a:ext cx="1769951" cy="197133"/>
          </a:xfrm>
          <a:prstGeom prst="rightArrow">
            <a:avLst>
              <a:gd name="adj1" fmla="val 50000"/>
              <a:gd name="adj2" fmla="val 1408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8E65B5-F19F-4EA7-A1B7-1A77AB4DAD99}"/>
              </a:ext>
            </a:extLst>
          </p:cNvPr>
          <p:cNvSpPr txBox="1"/>
          <p:nvPr/>
        </p:nvSpPr>
        <p:spPr>
          <a:xfrm>
            <a:off x="7488401" y="2685484"/>
            <a:ext cx="1297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Actions</a:t>
            </a:r>
          </a:p>
          <a:p>
            <a:r>
              <a:rPr lang="en-GB" sz="1400" dirty="0"/>
              <a:t>Felling trees tending crops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98378D-C9CE-418E-9E8F-B6B8308DDDBC}"/>
              </a:ext>
            </a:extLst>
          </p:cNvPr>
          <p:cNvSpPr txBox="1"/>
          <p:nvPr/>
        </p:nvSpPr>
        <p:spPr>
          <a:xfrm>
            <a:off x="4968783" y="5081087"/>
            <a:ext cx="1444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Perfect observation</a:t>
            </a:r>
            <a:endParaRPr lang="en-GB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1240D9-151E-4E67-B7F5-62FEFEE4A389}"/>
              </a:ext>
            </a:extLst>
          </p:cNvPr>
          <p:cNvSpPr txBox="1"/>
          <p:nvPr/>
        </p:nvSpPr>
        <p:spPr>
          <a:xfrm>
            <a:off x="2551392" y="2989014"/>
            <a:ext cx="101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Indicators</a:t>
            </a:r>
            <a:endParaRPr lang="en-GB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9CB6E5-C1D1-45A5-9BFD-2D1E087A0A2E}"/>
              </a:ext>
            </a:extLst>
          </p:cNvPr>
          <p:cNvSpPr txBox="1"/>
          <p:nvPr/>
        </p:nvSpPr>
        <p:spPr>
          <a:xfrm>
            <a:off x="5092453" y="837160"/>
            <a:ext cx="101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Policy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0755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Nuttall</dc:creator>
  <cp:lastModifiedBy>Matthew Nuttall</cp:lastModifiedBy>
  <cp:revision>2</cp:revision>
  <dcterms:created xsi:type="dcterms:W3CDTF">2021-10-08T13:46:26Z</dcterms:created>
  <dcterms:modified xsi:type="dcterms:W3CDTF">2021-10-08T14:36:05Z</dcterms:modified>
</cp:coreProperties>
</file>