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9F11-AD6D-48D0-9DE4-A784DD7FF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2DA14-AC43-4A71-971A-DC0C7E6FA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92AD-D81D-4990-B2DD-0C4F92CA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0CBA-582D-446F-A9A6-32524970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15BC-9EC2-4662-8751-CFCAEDD8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C204-50C6-4628-B140-75E35F32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950AD-FC2C-4A84-AC24-A87725383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7BE2-5359-4030-A97E-89FA72D5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A4B1-85D2-476D-8033-AE0EADC5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8A0B-2818-413F-83E4-1DD89807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27FFF-9243-45B0-A68F-B2BF96963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2DAD3-8B1B-4CC6-9BB7-172F883E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05F9-BF99-436C-941F-1876FC02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86BA-41FC-4CDA-B6EB-A29957DD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92D0-0C7D-4004-98FE-A54D8220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3A1A-F02A-4DCE-83B0-8BA1AFB8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823C-85C6-4555-886D-C67CD578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ED97-A3C0-42EB-91AB-9FB016C6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9113-CCDD-44D8-9883-D92817EF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5CB7-8159-4072-B986-48C20E5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3A73-6663-4568-9121-031B4181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7B8E-DCFF-4DB7-A04E-71EF2F73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607D-1DDB-4262-B045-A2256B87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1FA-8BEF-441C-93E0-75CEF4AE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1CBB3-AD17-4250-A187-8C83EAFF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FAD-7728-4155-A7FA-DC8B4ED9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B1DE-8DE7-4757-811E-57D005A4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B1D1F-4054-4A47-855C-1687CB659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6CBB5-9BBD-4BE6-9FB4-B27EB46F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8322E-DA93-49A4-8127-3032805C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A55C4-6FE6-4B42-AC78-2F19F64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5A92-80BE-451D-B99F-DA2BBCDA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FD992-0B37-46DF-9CB1-B9E35C3B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F0A7-4F93-4586-8539-0B52923F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30A95-8E0D-47B5-811B-8C011EB3F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8E7CB-B37A-4892-960D-60504DB9B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A4B4C-E380-4537-8604-5ACD9728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5D253-2B49-44BB-8F21-25C5672A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DA456-F04C-42F0-888C-F695F980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6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AC9-2DD2-445D-A446-FAF8E3AC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71575-36C3-4771-B90F-1A3596A9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8BFD-0450-4D43-8095-4495E200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E221E-87A5-4AA2-A918-345DA77A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C7A73-4B95-4609-BC5F-8DAC90B3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35929-5A1C-4B4D-A596-7957B2D8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12BF-34F0-4DD6-ADBA-9039C905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1B14-048A-4B6E-90B8-BF143374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92C0-311B-4438-AB9B-305675B6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6381-3A1F-4CEA-AB0C-DBA6F009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73860-191E-42A4-9E40-2EC8BD2F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AB558-E028-4704-BEC8-51C68EA3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0221A-7E15-48A3-A8C2-BE32A978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28DC-1B34-4364-8077-984A8500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B5177-BD9C-4C96-B48A-B6FE6D2FB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EDD4-C556-46CD-9EB8-89AD0640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3915B-1F59-4AC0-BCB7-BABCB56E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748D-5E3C-474B-BEF5-941A9659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05155-E7A0-4D0D-99CE-5C282B01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0FB04-C06C-4D32-83AC-F2793542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A800-2C13-4A07-A798-3018D6B1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778E9-1BC9-423E-B784-2B3C28E30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4CE6-1517-4FF4-969F-B257E38340B7}" type="datetimeFigureOut">
              <a:rPr lang="en-US" smtClean="0"/>
              <a:t>05-Nov-21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4876-2B8C-42B7-BB30-3C8659655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4ED8-3D3F-4846-8B81-9E42C8D07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F9CD-0A6C-41DD-BFB5-8BF025A02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24A71D6-1611-4F47-B566-DD233A9434AD}"/>
              </a:ext>
            </a:extLst>
          </p:cNvPr>
          <p:cNvGrpSpPr/>
          <p:nvPr/>
        </p:nvGrpSpPr>
        <p:grpSpPr>
          <a:xfrm>
            <a:off x="2920754" y="3222595"/>
            <a:ext cx="1722268" cy="1722268"/>
            <a:chOff x="2858610" y="2592280"/>
            <a:chExt cx="1722268" cy="17222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E9F374-C348-40BD-9D49-2DE4B71D4186}"/>
                </a:ext>
              </a:extLst>
            </p:cNvPr>
            <p:cNvSpPr/>
            <p:nvPr/>
          </p:nvSpPr>
          <p:spPr>
            <a:xfrm>
              <a:off x="2858610" y="2592280"/>
              <a:ext cx="1722268" cy="1722268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05481F-5C50-4229-ABBB-BF196BEC50AC}"/>
                </a:ext>
              </a:extLst>
            </p:cNvPr>
            <p:cNvSpPr/>
            <p:nvPr/>
          </p:nvSpPr>
          <p:spPr>
            <a:xfrm>
              <a:off x="2858610" y="2592280"/>
              <a:ext cx="1722268" cy="4971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3F6B9FD-4CBA-40EB-AD71-3CFEC86D3733}"/>
              </a:ext>
            </a:extLst>
          </p:cNvPr>
          <p:cNvSpPr/>
          <p:nvPr/>
        </p:nvSpPr>
        <p:spPr>
          <a:xfrm>
            <a:off x="6667130" y="1291701"/>
            <a:ext cx="1722268" cy="1722268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65CCCD-3CB5-40A4-A052-1E7283F0A8CD}"/>
              </a:ext>
            </a:extLst>
          </p:cNvPr>
          <p:cNvGrpSpPr/>
          <p:nvPr/>
        </p:nvGrpSpPr>
        <p:grpSpPr>
          <a:xfrm>
            <a:off x="3262544" y="1713390"/>
            <a:ext cx="914400" cy="878890"/>
            <a:chOff x="3262544" y="1713390"/>
            <a:chExt cx="914400" cy="878890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E0A8D8E-BA1D-42FA-B0B0-581813DE3631}"/>
                </a:ext>
              </a:extLst>
            </p:cNvPr>
            <p:cNvSpPr/>
            <p:nvPr/>
          </p:nvSpPr>
          <p:spPr>
            <a:xfrm>
              <a:off x="3262544" y="1713390"/>
              <a:ext cx="914400" cy="87889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BC89630-167E-4DD7-9621-A45F771C908A}"/>
                </a:ext>
              </a:extLst>
            </p:cNvPr>
            <p:cNvSpPr/>
            <p:nvPr/>
          </p:nvSpPr>
          <p:spPr>
            <a:xfrm>
              <a:off x="3451194" y="2075371"/>
              <a:ext cx="537099" cy="51624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48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Chen</dc:creator>
  <cp:lastModifiedBy>John Chen</cp:lastModifiedBy>
  <cp:revision>1</cp:revision>
  <dcterms:created xsi:type="dcterms:W3CDTF">2021-11-05T04:34:52Z</dcterms:created>
  <dcterms:modified xsi:type="dcterms:W3CDTF">2021-11-05T04:41:17Z</dcterms:modified>
</cp:coreProperties>
</file>