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05B6-05BF-4070-8662-75A51626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FD6B2-0169-4C7C-917E-DB2471731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C36C-0AB5-4DD3-844B-850AF2B1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7862-6669-4F06-94AA-120AC4F1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5BD1-1409-4F7D-AEF5-A0CF881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F63-C48C-4ED7-B58C-FD8C93D8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A77C9-FF6C-493F-8747-6F7CE9DA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4B05-E248-4552-A22E-73AC89AB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8038-0129-4134-A60F-6028DCE7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B1E1-7354-4C72-AB57-A3A102CF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CEE02-65F0-484E-9625-80057ACC2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6D07-2D6B-4AB6-AC4D-D6A18DB9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8896-7CBE-40A1-B221-18934459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A4F9-5BAD-450C-B6FE-DE2D9714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4A31-E93C-4589-BFF9-035897D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B5A-AAAC-44EC-BEEA-54B25139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0850-614C-4658-B662-8CC3DA80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9303-638F-41D9-959B-A387152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1877-96BE-4CE5-B601-C4023D17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FD92-D864-491E-9ECD-DBF05D02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38F8-9B30-4322-AAA5-DB42407E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3966-99F8-4263-8224-5B29D5F5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E4AE-E7D5-41FC-A175-1228C60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4771-39C1-4B53-BDB8-59C0A2E9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2DD7-0770-4021-B5DB-7EEC4DC2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BFE-6D42-4743-94B6-38F9D948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54EB-0E78-4A54-9FDD-B159A4C0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4047B-175C-4D25-BFDD-06B222911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BFF38-449A-4AEE-8637-148C5431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A8B82-706F-4275-A3B0-172B8503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DB91F-DA9E-4C01-9C16-74D23AA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A5C9-568E-4B03-AFFB-AF16DD6B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90A6-7B02-4150-977F-06CB8B1C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67D4-37F8-46B2-972D-A8A60BFB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73025-B0FD-4137-AD51-416D13B7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51E8E-A2A7-461D-ADB7-D448D4A14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43283-079B-457D-9C00-73C9C5A8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173C3-946E-47B5-A065-0E46A534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943B-C200-4B81-B24A-439F5E4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3285-9DE1-4634-9097-A4A58AE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999C6-9957-4D2D-96D9-34DD6D77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C9520-4942-48F1-A9FD-0C6D2436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4849-1086-4171-AB7B-EFA96F6C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7B6A-7A9C-4FA7-8CCE-BEE55D2E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FFB3A-C216-4FAB-8B5B-BCD5452C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768E-BFA7-47D1-A970-093CF0AF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8A0A-D24A-4CA6-ACAF-AA05E70E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EC60-980B-4AD2-85BA-D649B904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ABCAF-24AB-4340-AA4B-4F4C2F48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D2CA-E415-4777-9B21-ABFF6ECD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E2C2-D549-410F-A653-05BB2E78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56AB-488D-4A9C-9047-509EE7F6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47C5-BD6E-47E9-A2B5-5787C1A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356CF-881D-48EA-9593-A0CCE11DA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C418-E354-447B-AAEF-192B3462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72E0B-E471-45C1-AA47-19A3079D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6DFF-42E2-4537-A390-35711FA3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59A5-945F-47DB-9AFD-16BB0A37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AA1FD-0538-4D17-8380-580D08F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76F0-24BB-4DBA-88E5-8A19AA3B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259C-61A1-4F75-AB32-750D721B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72BE-C2E1-41C6-9835-FE28D6D5F5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D599-2F42-4ABE-A274-CAF0535E8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FC7C-0A6F-43B5-A2C8-0A647961B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BEAF-15E3-4AEA-85E1-4B7F9098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D2955-68CF-4BE0-8E73-6DE47F8D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6712"/>
            <a:ext cx="89916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10D3D-890B-4183-985F-52BF06D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85750"/>
            <a:ext cx="7448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7B06EC-ADE5-42A1-B1AF-B152A570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957262"/>
            <a:ext cx="9277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7FEC6F-0F64-47AA-988C-8260479E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714375"/>
            <a:ext cx="86106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07CB0-A66B-46EF-A142-577D3001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576262"/>
            <a:ext cx="77247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DB6FF-86C1-483F-921D-B7E07A8C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DFE99-4D5E-4886-A54A-B9E011C8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581025"/>
            <a:ext cx="8124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CBC5F-58F2-4718-9EC3-276776BE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38212"/>
            <a:ext cx="7886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59F52-F4C9-4001-9A6F-E42D9A1F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833437"/>
            <a:ext cx="7258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4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BE10A-C71A-479D-9CE3-14324133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32" y="691390"/>
            <a:ext cx="82200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9</cp:revision>
  <dcterms:created xsi:type="dcterms:W3CDTF">2021-08-22T20:02:02Z</dcterms:created>
  <dcterms:modified xsi:type="dcterms:W3CDTF">2021-08-22T21:44:56Z</dcterms:modified>
</cp:coreProperties>
</file>