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29"/>
  </p:notesMasterIdLst>
  <p:sldIdLst>
    <p:sldId id="256" r:id="rId4"/>
    <p:sldId id="257" r:id="rId5"/>
    <p:sldId id="258" r:id="rId6"/>
    <p:sldId id="275" r:id="rId7"/>
    <p:sldId id="259" r:id="rId8"/>
    <p:sldId id="276" r:id="rId9"/>
    <p:sldId id="260" r:id="rId10"/>
    <p:sldId id="277" r:id="rId11"/>
    <p:sldId id="261" r:id="rId12"/>
    <p:sldId id="262" r:id="rId13"/>
    <p:sldId id="263" r:id="rId14"/>
    <p:sldId id="264" r:id="rId15"/>
    <p:sldId id="278" r:id="rId16"/>
    <p:sldId id="265" r:id="rId17"/>
    <p:sldId id="279" r:id="rId18"/>
    <p:sldId id="266" r:id="rId19"/>
    <p:sldId id="267" r:id="rId20"/>
    <p:sldId id="280" r:id="rId21"/>
    <p:sldId id="268" r:id="rId22"/>
    <p:sldId id="269" r:id="rId23"/>
    <p:sldId id="270" r:id="rId24"/>
    <p:sldId id="271" r:id="rId25"/>
    <p:sldId id="272" r:id="rId26"/>
    <p:sldId id="273" r:id="rId27"/>
    <p:sldId id="274"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0"/>
  </p:normalViewPr>
  <p:slideViewPr>
    <p:cSldViewPr snapToGrid="0" snapToObjects="1">
      <p:cViewPr varScale="1">
        <p:scale>
          <a:sx n="145" d="100"/>
          <a:sy n="145"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afd8914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afd8914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d8f40cba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d8f40cba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d8f40cba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d8f40cba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d8f40cba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d8f40cba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d8f40cba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d8f40cba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3564799f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3564799f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d8f40cbab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d8f40cba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d8f40cbab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d8f40cba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d8f40cbab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d8f40cba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d8f40cba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d8f40cba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d8f40cba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d8f40cba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2c4cdf9a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2c4cdf9a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2548803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2548803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a5b2c5c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a5b2c5c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5378fd17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5378fd17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a5b2c5c9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a5b2c5c9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73e29c02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73e29c0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73e29c02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73e29c02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73e29c02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73e29c02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Clr>
                <a:srgbClr val="F0B82D"/>
              </a:buClr>
              <a:buSzPts val="8200"/>
              <a:buNone/>
              <a:defRPr sz="8200">
                <a:solidFill>
                  <a:srgbClr val="F0B82D"/>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rgbClr val="D9D9D9"/>
              </a:buClr>
              <a:buSzPts val="2800"/>
              <a:buNone/>
              <a:defRPr sz="2800">
                <a:solidFill>
                  <a:srgbClr val="D9D9D9"/>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Clr>
                <a:srgbClr val="F0B82D"/>
              </a:buClr>
              <a:buSzPts val="3600"/>
              <a:buNone/>
              <a:defRPr sz="3600">
                <a:solidFill>
                  <a:srgbClr val="F0B82D"/>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D9D9D9"/>
              </a:buClr>
              <a:buSzPts val="1800"/>
              <a:buChar char="ᐳ"/>
              <a:defRPr>
                <a:solidFill>
                  <a:srgbClr val="D9D9D9"/>
                </a:solidFill>
              </a:defRPr>
            </a:lvl1pPr>
            <a:lvl2pPr marL="914400" lvl="1" indent="-317500" rtl="0">
              <a:spcBef>
                <a:spcPts val="1600"/>
              </a:spcBef>
              <a:spcAft>
                <a:spcPts val="0"/>
              </a:spcAft>
              <a:buClr>
                <a:srgbClr val="D9D9D9"/>
              </a:buClr>
              <a:buSzPts val="1400"/>
              <a:buChar char="ᐴ"/>
              <a:defRPr>
                <a:solidFill>
                  <a:srgbClr val="D9D9D9"/>
                </a:solidFill>
              </a:defRPr>
            </a:lvl2pPr>
            <a:lvl3pPr marL="1371600" lvl="2" indent="-317500" rtl="0">
              <a:spcBef>
                <a:spcPts val="1600"/>
              </a:spcBef>
              <a:spcAft>
                <a:spcPts val="0"/>
              </a:spcAft>
              <a:buClr>
                <a:srgbClr val="D9D9D9"/>
              </a:buClr>
              <a:buSzPts val="1400"/>
              <a:buChar char="ᐵ"/>
              <a:defRPr>
                <a:solidFill>
                  <a:srgbClr val="D9D9D9"/>
                </a:solidFill>
              </a:defRPr>
            </a:lvl3pPr>
            <a:lvl4pPr marL="1828800" lvl="3" indent="-317500" rtl="0">
              <a:spcBef>
                <a:spcPts val="1600"/>
              </a:spcBef>
              <a:spcAft>
                <a:spcPts val="0"/>
              </a:spcAft>
              <a:buClr>
                <a:srgbClr val="D9D9D9"/>
              </a:buClr>
              <a:buSzPts val="1400"/>
              <a:buChar char="●"/>
              <a:defRPr>
                <a:solidFill>
                  <a:srgbClr val="D9D9D9"/>
                </a:solidFill>
              </a:defRPr>
            </a:lvl4pPr>
            <a:lvl5pPr marL="2286000" lvl="4" indent="-317500" rtl="0">
              <a:spcBef>
                <a:spcPts val="1600"/>
              </a:spcBef>
              <a:spcAft>
                <a:spcPts val="0"/>
              </a:spcAft>
              <a:buClr>
                <a:srgbClr val="D9D9D9"/>
              </a:buClr>
              <a:buSzPts val="1400"/>
              <a:buChar char="○"/>
              <a:defRPr>
                <a:solidFill>
                  <a:srgbClr val="D9D9D9"/>
                </a:solidFill>
              </a:defRPr>
            </a:lvl5pPr>
            <a:lvl6pPr marL="2743200" lvl="5" indent="-317500" rtl="0">
              <a:spcBef>
                <a:spcPts val="1600"/>
              </a:spcBef>
              <a:spcAft>
                <a:spcPts val="0"/>
              </a:spcAft>
              <a:buClr>
                <a:srgbClr val="D9D9D9"/>
              </a:buClr>
              <a:buSzPts val="1400"/>
              <a:buChar char="■"/>
              <a:defRPr>
                <a:solidFill>
                  <a:srgbClr val="D9D9D9"/>
                </a:solidFill>
              </a:defRPr>
            </a:lvl6pPr>
            <a:lvl7pPr marL="3200400" lvl="6" indent="-317500" rtl="0">
              <a:spcBef>
                <a:spcPts val="1600"/>
              </a:spcBef>
              <a:spcAft>
                <a:spcPts val="0"/>
              </a:spcAft>
              <a:buClr>
                <a:srgbClr val="D9D9D9"/>
              </a:buClr>
              <a:buSzPts val="1400"/>
              <a:buChar char="●"/>
              <a:defRPr>
                <a:solidFill>
                  <a:srgbClr val="D9D9D9"/>
                </a:solidFill>
              </a:defRPr>
            </a:lvl7pPr>
            <a:lvl8pPr marL="3657600" lvl="7" indent="-317500" rtl="0">
              <a:spcBef>
                <a:spcPts val="1600"/>
              </a:spcBef>
              <a:spcAft>
                <a:spcPts val="0"/>
              </a:spcAft>
              <a:buClr>
                <a:srgbClr val="D9D9D9"/>
              </a:buClr>
              <a:buSzPts val="1400"/>
              <a:buChar char="○"/>
              <a:defRPr>
                <a:solidFill>
                  <a:srgbClr val="D9D9D9"/>
                </a:solidFill>
              </a:defRPr>
            </a:lvl8pPr>
            <a:lvl9pPr marL="4114800" lvl="8" indent="-317500" rtl="0">
              <a:spcBef>
                <a:spcPts val="1600"/>
              </a:spcBef>
              <a:spcAft>
                <a:spcPts val="1600"/>
              </a:spcAft>
              <a:buClr>
                <a:srgbClr val="D9D9D9"/>
              </a:buClr>
              <a:buSzPts val="1400"/>
              <a:buChar char="■"/>
              <a:defRPr>
                <a:solidFill>
                  <a:srgbClr val="D9D9D9"/>
                </a:solidFill>
              </a:defRPr>
            </a:lvl9pPr>
          </a:lstStyle>
          <a:p>
            <a:endParaRPr/>
          </a:p>
        </p:txBody>
      </p:sp>
      <p:sp>
        <p:nvSpPr>
          <p:cNvPr id="63" name="Google Shape;6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Clr>
                <a:srgbClr val="F0B82D"/>
              </a:buClr>
              <a:buSzPts val="2800"/>
              <a:buNone/>
              <a:defRPr>
                <a:solidFill>
                  <a:srgbClr val="F0B82D"/>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Clr>
                <a:srgbClr val="F0B82D"/>
              </a:buClr>
              <a:buSzPts val="2800"/>
              <a:buNone/>
              <a:defRPr>
                <a:solidFill>
                  <a:srgbClr val="F0B82D"/>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Clr>
                <a:srgbClr val="D9D9D9"/>
              </a:buClr>
              <a:buSzPts val="1400"/>
              <a:buChar char="＞"/>
              <a:defRPr sz="1400">
                <a:solidFill>
                  <a:srgbClr val="D9D9D9"/>
                </a:solidFill>
              </a:defRPr>
            </a:lvl1pPr>
            <a:lvl2pPr marL="914400" lvl="1" indent="-304800" rtl="0">
              <a:spcBef>
                <a:spcPts val="1600"/>
              </a:spcBef>
              <a:spcAft>
                <a:spcPts val="0"/>
              </a:spcAft>
              <a:buClr>
                <a:srgbClr val="D9D9D9"/>
              </a:buClr>
              <a:buSzPts val="1200"/>
              <a:buChar char="○"/>
              <a:defRPr sz="1200">
                <a:solidFill>
                  <a:srgbClr val="D9D9D9"/>
                </a:solidFill>
              </a:defRPr>
            </a:lvl2pPr>
            <a:lvl3pPr marL="1371600" lvl="2" indent="-304800" rtl="0">
              <a:spcBef>
                <a:spcPts val="1600"/>
              </a:spcBef>
              <a:spcAft>
                <a:spcPts val="0"/>
              </a:spcAft>
              <a:buClr>
                <a:srgbClr val="D9D9D9"/>
              </a:buClr>
              <a:buSzPts val="1200"/>
              <a:buChar char="■"/>
              <a:defRPr sz="1200">
                <a:solidFill>
                  <a:srgbClr val="D9D9D9"/>
                </a:solidFill>
              </a:defRPr>
            </a:lvl3pPr>
            <a:lvl4pPr marL="1828800" lvl="3" indent="-304800" rtl="0">
              <a:spcBef>
                <a:spcPts val="1600"/>
              </a:spcBef>
              <a:spcAft>
                <a:spcPts val="0"/>
              </a:spcAft>
              <a:buClr>
                <a:srgbClr val="D9D9D9"/>
              </a:buClr>
              <a:buSzPts val="1200"/>
              <a:buChar char="●"/>
              <a:defRPr sz="1200">
                <a:solidFill>
                  <a:srgbClr val="D9D9D9"/>
                </a:solidFill>
              </a:defRPr>
            </a:lvl4pPr>
            <a:lvl5pPr marL="2286000" lvl="4" indent="-304800" rtl="0">
              <a:spcBef>
                <a:spcPts val="1600"/>
              </a:spcBef>
              <a:spcAft>
                <a:spcPts val="0"/>
              </a:spcAft>
              <a:buClr>
                <a:srgbClr val="D9D9D9"/>
              </a:buClr>
              <a:buSzPts val="1200"/>
              <a:buChar char="○"/>
              <a:defRPr sz="1200">
                <a:solidFill>
                  <a:srgbClr val="D9D9D9"/>
                </a:solidFill>
              </a:defRPr>
            </a:lvl5pPr>
            <a:lvl6pPr marL="2743200" lvl="5" indent="-304800" rtl="0">
              <a:spcBef>
                <a:spcPts val="1600"/>
              </a:spcBef>
              <a:spcAft>
                <a:spcPts val="0"/>
              </a:spcAft>
              <a:buClr>
                <a:srgbClr val="D9D9D9"/>
              </a:buClr>
              <a:buSzPts val="1200"/>
              <a:buChar char="■"/>
              <a:defRPr sz="1200">
                <a:solidFill>
                  <a:srgbClr val="D9D9D9"/>
                </a:solidFill>
              </a:defRPr>
            </a:lvl6pPr>
            <a:lvl7pPr marL="3200400" lvl="6" indent="-304800" rtl="0">
              <a:spcBef>
                <a:spcPts val="1600"/>
              </a:spcBef>
              <a:spcAft>
                <a:spcPts val="0"/>
              </a:spcAft>
              <a:buClr>
                <a:srgbClr val="D9D9D9"/>
              </a:buClr>
              <a:buSzPts val="1200"/>
              <a:buChar char="●"/>
              <a:defRPr sz="1200">
                <a:solidFill>
                  <a:srgbClr val="D9D9D9"/>
                </a:solidFill>
              </a:defRPr>
            </a:lvl7pPr>
            <a:lvl8pPr marL="3657600" lvl="7" indent="-304800" rtl="0">
              <a:spcBef>
                <a:spcPts val="1600"/>
              </a:spcBef>
              <a:spcAft>
                <a:spcPts val="0"/>
              </a:spcAft>
              <a:buClr>
                <a:srgbClr val="D9D9D9"/>
              </a:buClr>
              <a:buSzPts val="1200"/>
              <a:buChar char="○"/>
              <a:defRPr sz="1200">
                <a:solidFill>
                  <a:srgbClr val="D9D9D9"/>
                </a:solidFill>
              </a:defRPr>
            </a:lvl8pPr>
            <a:lvl9pPr marL="4114800" lvl="8" indent="-304800" rtl="0">
              <a:spcBef>
                <a:spcPts val="1600"/>
              </a:spcBef>
              <a:spcAft>
                <a:spcPts val="1600"/>
              </a:spcAft>
              <a:buClr>
                <a:srgbClr val="D9D9D9"/>
              </a:buClr>
              <a:buSzPts val="1200"/>
              <a:buChar char="■"/>
              <a:defRPr sz="1200">
                <a:solidFill>
                  <a:srgbClr val="D9D9D9"/>
                </a:solidFill>
              </a:defRPr>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Clr>
                <a:srgbClr val="D9D9D9"/>
              </a:buClr>
              <a:buSzPts val="1400"/>
              <a:buChar char="＞"/>
              <a:defRPr sz="1400">
                <a:solidFill>
                  <a:srgbClr val="D9D9D9"/>
                </a:solidFill>
              </a:defRPr>
            </a:lvl1pPr>
            <a:lvl2pPr marL="914400" lvl="1" indent="-304800" rtl="0">
              <a:spcBef>
                <a:spcPts val="1600"/>
              </a:spcBef>
              <a:spcAft>
                <a:spcPts val="0"/>
              </a:spcAft>
              <a:buClr>
                <a:srgbClr val="D9D9D9"/>
              </a:buClr>
              <a:buSzPts val="1200"/>
              <a:buChar char="○"/>
              <a:defRPr sz="1200">
                <a:solidFill>
                  <a:srgbClr val="D9D9D9"/>
                </a:solidFill>
              </a:defRPr>
            </a:lvl2pPr>
            <a:lvl3pPr marL="1371600" lvl="2" indent="-304800" rtl="0">
              <a:spcBef>
                <a:spcPts val="1600"/>
              </a:spcBef>
              <a:spcAft>
                <a:spcPts val="0"/>
              </a:spcAft>
              <a:buClr>
                <a:srgbClr val="D9D9D9"/>
              </a:buClr>
              <a:buSzPts val="1200"/>
              <a:buChar char="■"/>
              <a:defRPr sz="1200">
                <a:solidFill>
                  <a:srgbClr val="D9D9D9"/>
                </a:solidFill>
              </a:defRPr>
            </a:lvl3pPr>
            <a:lvl4pPr marL="1828800" lvl="3" indent="-304800" rtl="0">
              <a:spcBef>
                <a:spcPts val="1600"/>
              </a:spcBef>
              <a:spcAft>
                <a:spcPts val="0"/>
              </a:spcAft>
              <a:buClr>
                <a:srgbClr val="D9D9D9"/>
              </a:buClr>
              <a:buSzPts val="1200"/>
              <a:buChar char="●"/>
              <a:defRPr sz="1200">
                <a:solidFill>
                  <a:srgbClr val="D9D9D9"/>
                </a:solidFill>
              </a:defRPr>
            </a:lvl4pPr>
            <a:lvl5pPr marL="2286000" lvl="4" indent="-304800" rtl="0">
              <a:spcBef>
                <a:spcPts val="1600"/>
              </a:spcBef>
              <a:spcAft>
                <a:spcPts val="0"/>
              </a:spcAft>
              <a:buClr>
                <a:srgbClr val="D9D9D9"/>
              </a:buClr>
              <a:buSzPts val="1200"/>
              <a:buChar char="○"/>
              <a:defRPr sz="1200">
                <a:solidFill>
                  <a:srgbClr val="D9D9D9"/>
                </a:solidFill>
              </a:defRPr>
            </a:lvl5pPr>
            <a:lvl6pPr marL="2743200" lvl="5" indent="-304800" rtl="0">
              <a:spcBef>
                <a:spcPts val="1600"/>
              </a:spcBef>
              <a:spcAft>
                <a:spcPts val="0"/>
              </a:spcAft>
              <a:buClr>
                <a:srgbClr val="D9D9D9"/>
              </a:buClr>
              <a:buSzPts val="1200"/>
              <a:buChar char="■"/>
              <a:defRPr sz="1200">
                <a:solidFill>
                  <a:srgbClr val="D9D9D9"/>
                </a:solidFill>
              </a:defRPr>
            </a:lvl6pPr>
            <a:lvl7pPr marL="3200400" lvl="6" indent="-304800" rtl="0">
              <a:spcBef>
                <a:spcPts val="1600"/>
              </a:spcBef>
              <a:spcAft>
                <a:spcPts val="0"/>
              </a:spcAft>
              <a:buClr>
                <a:srgbClr val="D9D9D9"/>
              </a:buClr>
              <a:buSzPts val="1200"/>
              <a:buChar char="●"/>
              <a:defRPr sz="1200">
                <a:solidFill>
                  <a:srgbClr val="D9D9D9"/>
                </a:solidFill>
              </a:defRPr>
            </a:lvl7pPr>
            <a:lvl8pPr marL="3657600" lvl="7" indent="-304800" rtl="0">
              <a:spcBef>
                <a:spcPts val="1600"/>
              </a:spcBef>
              <a:spcAft>
                <a:spcPts val="0"/>
              </a:spcAft>
              <a:buClr>
                <a:srgbClr val="D9D9D9"/>
              </a:buClr>
              <a:buSzPts val="1200"/>
              <a:buChar char="○"/>
              <a:defRPr sz="1200">
                <a:solidFill>
                  <a:srgbClr val="D9D9D9"/>
                </a:solidFill>
              </a:defRPr>
            </a:lvl8pPr>
            <a:lvl9pPr marL="4114800" lvl="8" indent="-304800" rtl="0">
              <a:spcBef>
                <a:spcPts val="1600"/>
              </a:spcBef>
              <a:spcAft>
                <a:spcPts val="1600"/>
              </a:spcAft>
              <a:buClr>
                <a:srgbClr val="D9D9D9"/>
              </a:buClr>
              <a:buSzPts val="1200"/>
              <a:buChar char="■"/>
              <a:defRPr sz="1200">
                <a:solidFill>
                  <a:srgbClr val="D9D9D9"/>
                </a:solidFill>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Clr>
                <a:srgbClr val="F0B82D"/>
              </a:buClr>
              <a:buSzPts val="2800"/>
              <a:buNone/>
              <a:defRPr>
                <a:solidFill>
                  <a:srgbClr val="F0B82D"/>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Clr>
                <a:srgbClr val="D9D9D9"/>
              </a:buClr>
              <a:buSzPts val="1200"/>
              <a:buChar char="●"/>
              <a:defRPr sz="1200">
                <a:solidFill>
                  <a:srgbClr val="D9D9D9"/>
                </a:solidFill>
              </a:defRPr>
            </a:lvl1pPr>
            <a:lvl2pPr marL="914400" lvl="1" indent="-304800" rtl="0">
              <a:spcBef>
                <a:spcPts val="1600"/>
              </a:spcBef>
              <a:spcAft>
                <a:spcPts val="0"/>
              </a:spcAft>
              <a:buClr>
                <a:srgbClr val="D9D9D9"/>
              </a:buClr>
              <a:buSzPts val="1200"/>
              <a:buChar char="○"/>
              <a:defRPr sz="1200">
                <a:solidFill>
                  <a:srgbClr val="D9D9D9"/>
                </a:solidFill>
              </a:defRPr>
            </a:lvl2pPr>
            <a:lvl3pPr marL="1371600" lvl="2" indent="-304800" rtl="0">
              <a:spcBef>
                <a:spcPts val="1600"/>
              </a:spcBef>
              <a:spcAft>
                <a:spcPts val="0"/>
              </a:spcAft>
              <a:buClr>
                <a:srgbClr val="D9D9D9"/>
              </a:buClr>
              <a:buSzPts val="1200"/>
              <a:buChar char="■"/>
              <a:defRPr sz="1200">
                <a:solidFill>
                  <a:srgbClr val="D9D9D9"/>
                </a:solidFill>
              </a:defRPr>
            </a:lvl3pPr>
            <a:lvl4pPr marL="1828800" lvl="3" indent="-304800" rtl="0">
              <a:spcBef>
                <a:spcPts val="1600"/>
              </a:spcBef>
              <a:spcAft>
                <a:spcPts val="0"/>
              </a:spcAft>
              <a:buClr>
                <a:srgbClr val="D9D9D9"/>
              </a:buClr>
              <a:buSzPts val="1200"/>
              <a:buChar char="●"/>
              <a:defRPr sz="1200">
                <a:solidFill>
                  <a:srgbClr val="D9D9D9"/>
                </a:solidFill>
              </a:defRPr>
            </a:lvl4pPr>
            <a:lvl5pPr marL="2286000" lvl="4" indent="-304800" rtl="0">
              <a:spcBef>
                <a:spcPts val="1600"/>
              </a:spcBef>
              <a:spcAft>
                <a:spcPts val="0"/>
              </a:spcAft>
              <a:buClr>
                <a:srgbClr val="D9D9D9"/>
              </a:buClr>
              <a:buSzPts val="1200"/>
              <a:buChar char="○"/>
              <a:defRPr sz="1200">
                <a:solidFill>
                  <a:srgbClr val="D9D9D9"/>
                </a:solidFill>
              </a:defRPr>
            </a:lvl5pPr>
            <a:lvl6pPr marL="2743200" lvl="5" indent="-304800" rtl="0">
              <a:spcBef>
                <a:spcPts val="1600"/>
              </a:spcBef>
              <a:spcAft>
                <a:spcPts val="0"/>
              </a:spcAft>
              <a:buClr>
                <a:srgbClr val="D9D9D9"/>
              </a:buClr>
              <a:buSzPts val="1200"/>
              <a:buChar char="■"/>
              <a:defRPr sz="1200">
                <a:solidFill>
                  <a:srgbClr val="D9D9D9"/>
                </a:solidFill>
              </a:defRPr>
            </a:lvl6pPr>
            <a:lvl7pPr marL="3200400" lvl="6" indent="-304800" rtl="0">
              <a:spcBef>
                <a:spcPts val="1600"/>
              </a:spcBef>
              <a:spcAft>
                <a:spcPts val="0"/>
              </a:spcAft>
              <a:buClr>
                <a:srgbClr val="D9D9D9"/>
              </a:buClr>
              <a:buSzPts val="1200"/>
              <a:buChar char="●"/>
              <a:defRPr sz="1200">
                <a:solidFill>
                  <a:srgbClr val="D9D9D9"/>
                </a:solidFill>
              </a:defRPr>
            </a:lvl7pPr>
            <a:lvl8pPr marL="3657600" lvl="7" indent="-304800" rtl="0">
              <a:spcBef>
                <a:spcPts val="1600"/>
              </a:spcBef>
              <a:spcAft>
                <a:spcPts val="0"/>
              </a:spcAft>
              <a:buClr>
                <a:srgbClr val="D9D9D9"/>
              </a:buClr>
              <a:buSzPts val="1200"/>
              <a:buChar char="○"/>
              <a:defRPr sz="1200">
                <a:solidFill>
                  <a:srgbClr val="D9D9D9"/>
                </a:solidFill>
              </a:defRPr>
            </a:lvl8pPr>
            <a:lvl9pPr marL="4114800" lvl="8" indent="-304800" rtl="0">
              <a:spcBef>
                <a:spcPts val="1600"/>
              </a:spcBef>
              <a:spcAft>
                <a:spcPts val="1600"/>
              </a:spcAft>
              <a:buClr>
                <a:srgbClr val="D9D9D9"/>
              </a:buClr>
              <a:buSzPts val="1200"/>
              <a:buChar char="■"/>
              <a:defRPr sz="1200">
                <a:solidFill>
                  <a:srgbClr val="D9D9D9"/>
                </a:solidFill>
              </a:defRPr>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9"/>
        <p:cNvGrpSpPr/>
        <p:nvPr/>
      </p:nvGrpSpPr>
      <p:grpSpPr>
        <a:xfrm>
          <a:off x="0" y="0"/>
          <a:ext cx="0" cy="0"/>
          <a:chOff x="0" y="0"/>
          <a:chExt cx="0" cy="0"/>
        </a:xfrm>
      </p:grpSpPr>
      <p:sp>
        <p:nvSpPr>
          <p:cNvPr id="100" name="Google Shape;100;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Clr>
                <a:srgbClr val="F0B82D"/>
              </a:buClr>
              <a:buSzPts val="8200"/>
              <a:buNone/>
              <a:defRPr sz="8200">
                <a:solidFill>
                  <a:srgbClr val="F0B82D"/>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1" name="Google Shape;101;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rgbClr val="D9D9D9"/>
              </a:buClr>
              <a:buSzPts val="2800"/>
              <a:buNone/>
              <a:defRPr sz="2800">
                <a:solidFill>
                  <a:srgbClr val="D9D9D9"/>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2" name="Google Shape;10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sp>
        <p:nvSpPr>
          <p:cNvPr id="104" name="Google Shape;104;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Clr>
                <a:srgbClr val="F0B82D"/>
              </a:buClr>
              <a:buSzPts val="3600"/>
              <a:buNone/>
              <a:defRPr sz="3600">
                <a:solidFill>
                  <a:srgbClr val="F0B82D"/>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6"/>
        <p:cNvGrpSpPr/>
        <p:nvPr/>
      </p:nvGrpSpPr>
      <p:grpSpPr>
        <a:xfrm>
          <a:off x="0" y="0"/>
          <a:ext cx="0" cy="0"/>
          <a:chOff x="0" y="0"/>
          <a:chExt cx="0" cy="0"/>
        </a:xfrm>
      </p:grpSpPr>
      <p:sp>
        <p:nvSpPr>
          <p:cNvPr id="107" name="Google Shape;10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D9D9D9"/>
              </a:buClr>
              <a:buSzPts val="1800"/>
              <a:buChar char="ᐳ"/>
              <a:defRPr>
                <a:solidFill>
                  <a:srgbClr val="D9D9D9"/>
                </a:solidFill>
              </a:defRPr>
            </a:lvl1pPr>
            <a:lvl2pPr marL="914400" lvl="1" indent="-317500" rtl="0">
              <a:spcBef>
                <a:spcPts val="1600"/>
              </a:spcBef>
              <a:spcAft>
                <a:spcPts val="0"/>
              </a:spcAft>
              <a:buClr>
                <a:srgbClr val="D9D9D9"/>
              </a:buClr>
              <a:buSzPts val="1400"/>
              <a:buChar char="ᐴ"/>
              <a:defRPr>
                <a:solidFill>
                  <a:srgbClr val="D9D9D9"/>
                </a:solidFill>
              </a:defRPr>
            </a:lvl2pPr>
            <a:lvl3pPr marL="1371600" lvl="2" indent="-317500" rtl="0">
              <a:spcBef>
                <a:spcPts val="1600"/>
              </a:spcBef>
              <a:spcAft>
                <a:spcPts val="0"/>
              </a:spcAft>
              <a:buClr>
                <a:srgbClr val="D9D9D9"/>
              </a:buClr>
              <a:buSzPts val="1400"/>
              <a:buChar char="ᐵ"/>
              <a:defRPr>
                <a:solidFill>
                  <a:srgbClr val="D9D9D9"/>
                </a:solidFill>
              </a:defRPr>
            </a:lvl3pPr>
            <a:lvl4pPr marL="1828800" lvl="3" indent="-317500" rtl="0">
              <a:spcBef>
                <a:spcPts val="1600"/>
              </a:spcBef>
              <a:spcAft>
                <a:spcPts val="0"/>
              </a:spcAft>
              <a:buClr>
                <a:srgbClr val="D9D9D9"/>
              </a:buClr>
              <a:buSzPts val="1400"/>
              <a:buChar char="●"/>
              <a:defRPr>
                <a:solidFill>
                  <a:srgbClr val="D9D9D9"/>
                </a:solidFill>
              </a:defRPr>
            </a:lvl4pPr>
            <a:lvl5pPr marL="2286000" lvl="4" indent="-317500" rtl="0">
              <a:spcBef>
                <a:spcPts val="1600"/>
              </a:spcBef>
              <a:spcAft>
                <a:spcPts val="0"/>
              </a:spcAft>
              <a:buClr>
                <a:srgbClr val="D9D9D9"/>
              </a:buClr>
              <a:buSzPts val="1400"/>
              <a:buChar char="○"/>
              <a:defRPr>
                <a:solidFill>
                  <a:srgbClr val="D9D9D9"/>
                </a:solidFill>
              </a:defRPr>
            </a:lvl5pPr>
            <a:lvl6pPr marL="2743200" lvl="5" indent="-317500" rtl="0">
              <a:spcBef>
                <a:spcPts val="1600"/>
              </a:spcBef>
              <a:spcAft>
                <a:spcPts val="0"/>
              </a:spcAft>
              <a:buClr>
                <a:srgbClr val="D9D9D9"/>
              </a:buClr>
              <a:buSzPts val="1400"/>
              <a:buChar char="■"/>
              <a:defRPr>
                <a:solidFill>
                  <a:srgbClr val="D9D9D9"/>
                </a:solidFill>
              </a:defRPr>
            </a:lvl6pPr>
            <a:lvl7pPr marL="3200400" lvl="6" indent="-317500" rtl="0">
              <a:spcBef>
                <a:spcPts val="1600"/>
              </a:spcBef>
              <a:spcAft>
                <a:spcPts val="0"/>
              </a:spcAft>
              <a:buClr>
                <a:srgbClr val="D9D9D9"/>
              </a:buClr>
              <a:buSzPts val="1400"/>
              <a:buChar char="●"/>
              <a:defRPr>
                <a:solidFill>
                  <a:srgbClr val="D9D9D9"/>
                </a:solidFill>
              </a:defRPr>
            </a:lvl7pPr>
            <a:lvl8pPr marL="3657600" lvl="7" indent="-317500" rtl="0">
              <a:spcBef>
                <a:spcPts val="1600"/>
              </a:spcBef>
              <a:spcAft>
                <a:spcPts val="0"/>
              </a:spcAft>
              <a:buClr>
                <a:srgbClr val="D9D9D9"/>
              </a:buClr>
              <a:buSzPts val="1400"/>
              <a:buChar char="○"/>
              <a:defRPr>
                <a:solidFill>
                  <a:srgbClr val="D9D9D9"/>
                </a:solidFill>
              </a:defRPr>
            </a:lvl8pPr>
            <a:lvl9pPr marL="4114800" lvl="8" indent="-317500" rtl="0">
              <a:spcBef>
                <a:spcPts val="1600"/>
              </a:spcBef>
              <a:spcAft>
                <a:spcPts val="1600"/>
              </a:spcAft>
              <a:buClr>
                <a:srgbClr val="D9D9D9"/>
              </a:buClr>
              <a:buSzPts val="1400"/>
              <a:buChar char="■"/>
              <a:defRPr>
                <a:solidFill>
                  <a:srgbClr val="D9D9D9"/>
                </a:solidFill>
              </a:defRPr>
            </a:lvl9pPr>
          </a:lstStyle>
          <a:p>
            <a:endParaRPr/>
          </a:p>
        </p:txBody>
      </p:sp>
      <p:sp>
        <p:nvSpPr>
          <p:cNvPr id="108" name="Google Shape;10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Clr>
                <a:srgbClr val="F0B82D"/>
              </a:buClr>
              <a:buSzPts val="2800"/>
              <a:buNone/>
              <a:defRPr>
                <a:solidFill>
                  <a:srgbClr val="F0B82D"/>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Clr>
                <a:srgbClr val="F0B82D"/>
              </a:buClr>
              <a:buSzPts val="2800"/>
              <a:buNone/>
              <a:defRPr>
                <a:solidFill>
                  <a:srgbClr val="F0B82D"/>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Clr>
                <a:srgbClr val="D9D9D9"/>
              </a:buClr>
              <a:buSzPts val="1400"/>
              <a:buChar char="●"/>
              <a:defRPr sz="1400">
                <a:solidFill>
                  <a:srgbClr val="D9D9D9"/>
                </a:solidFill>
              </a:defRPr>
            </a:lvl1pPr>
            <a:lvl2pPr marL="914400" lvl="1" indent="-304800" rtl="0">
              <a:spcBef>
                <a:spcPts val="1600"/>
              </a:spcBef>
              <a:spcAft>
                <a:spcPts val="0"/>
              </a:spcAft>
              <a:buClr>
                <a:srgbClr val="D9D9D9"/>
              </a:buClr>
              <a:buSzPts val="1200"/>
              <a:buChar char="○"/>
              <a:defRPr sz="1200">
                <a:solidFill>
                  <a:srgbClr val="D9D9D9"/>
                </a:solidFill>
              </a:defRPr>
            </a:lvl2pPr>
            <a:lvl3pPr marL="1371600" lvl="2" indent="-304800" rtl="0">
              <a:spcBef>
                <a:spcPts val="1600"/>
              </a:spcBef>
              <a:spcAft>
                <a:spcPts val="0"/>
              </a:spcAft>
              <a:buClr>
                <a:srgbClr val="D9D9D9"/>
              </a:buClr>
              <a:buSzPts val="1200"/>
              <a:buChar char="■"/>
              <a:defRPr sz="1200">
                <a:solidFill>
                  <a:srgbClr val="D9D9D9"/>
                </a:solidFill>
              </a:defRPr>
            </a:lvl3pPr>
            <a:lvl4pPr marL="1828800" lvl="3" indent="-304800" rtl="0">
              <a:spcBef>
                <a:spcPts val="1600"/>
              </a:spcBef>
              <a:spcAft>
                <a:spcPts val="0"/>
              </a:spcAft>
              <a:buClr>
                <a:srgbClr val="D9D9D9"/>
              </a:buClr>
              <a:buSzPts val="1200"/>
              <a:buChar char="●"/>
              <a:defRPr sz="1200">
                <a:solidFill>
                  <a:srgbClr val="D9D9D9"/>
                </a:solidFill>
              </a:defRPr>
            </a:lvl4pPr>
            <a:lvl5pPr marL="2286000" lvl="4" indent="-304800" rtl="0">
              <a:spcBef>
                <a:spcPts val="1600"/>
              </a:spcBef>
              <a:spcAft>
                <a:spcPts val="0"/>
              </a:spcAft>
              <a:buClr>
                <a:srgbClr val="D9D9D9"/>
              </a:buClr>
              <a:buSzPts val="1200"/>
              <a:buChar char="○"/>
              <a:defRPr sz="1200">
                <a:solidFill>
                  <a:srgbClr val="D9D9D9"/>
                </a:solidFill>
              </a:defRPr>
            </a:lvl5pPr>
            <a:lvl6pPr marL="2743200" lvl="5" indent="-304800" rtl="0">
              <a:spcBef>
                <a:spcPts val="1600"/>
              </a:spcBef>
              <a:spcAft>
                <a:spcPts val="0"/>
              </a:spcAft>
              <a:buClr>
                <a:srgbClr val="D9D9D9"/>
              </a:buClr>
              <a:buSzPts val="1200"/>
              <a:buChar char="■"/>
              <a:defRPr sz="1200">
                <a:solidFill>
                  <a:srgbClr val="D9D9D9"/>
                </a:solidFill>
              </a:defRPr>
            </a:lvl6pPr>
            <a:lvl7pPr marL="3200400" lvl="6" indent="-304800" rtl="0">
              <a:spcBef>
                <a:spcPts val="1600"/>
              </a:spcBef>
              <a:spcAft>
                <a:spcPts val="0"/>
              </a:spcAft>
              <a:buClr>
                <a:srgbClr val="D9D9D9"/>
              </a:buClr>
              <a:buSzPts val="1200"/>
              <a:buChar char="●"/>
              <a:defRPr sz="1200">
                <a:solidFill>
                  <a:srgbClr val="D9D9D9"/>
                </a:solidFill>
              </a:defRPr>
            </a:lvl7pPr>
            <a:lvl8pPr marL="3657600" lvl="7" indent="-304800" rtl="0">
              <a:spcBef>
                <a:spcPts val="1600"/>
              </a:spcBef>
              <a:spcAft>
                <a:spcPts val="0"/>
              </a:spcAft>
              <a:buClr>
                <a:srgbClr val="D9D9D9"/>
              </a:buClr>
              <a:buSzPts val="1200"/>
              <a:buChar char="○"/>
              <a:defRPr sz="1200">
                <a:solidFill>
                  <a:srgbClr val="D9D9D9"/>
                </a:solidFill>
              </a:defRPr>
            </a:lvl8pPr>
            <a:lvl9pPr marL="4114800" lvl="8" indent="-304800" rtl="0">
              <a:spcBef>
                <a:spcPts val="1600"/>
              </a:spcBef>
              <a:spcAft>
                <a:spcPts val="1600"/>
              </a:spcAft>
              <a:buClr>
                <a:srgbClr val="D9D9D9"/>
              </a:buClr>
              <a:buSzPts val="1200"/>
              <a:buChar char="■"/>
              <a:defRPr sz="1200">
                <a:solidFill>
                  <a:srgbClr val="D9D9D9"/>
                </a:solidFill>
              </a:defRPr>
            </a:lvl9pPr>
          </a:lstStyle>
          <a:p>
            <a:endParaRPr/>
          </a:p>
        </p:txBody>
      </p:sp>
      <p:sp>
        <p:nvSpPr>
          <p:cNvPr id="113" name="Google Shape;113;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Clr>
                <a:srgbClr val="D9D9D9"/>
              </a:buClr>
              <a:buSzPts val="1400"/>
              <a:buChar char="●"/>
              <a:defRPr sz="1400">
                <a:solidFill>
                  <a:srgbClr val="D9D9D9"/>
                </a:solidFill>
              </a:defRPr>
            </a:lvl1pPr>
            <a:lvl2pPr marL="914400" lvl="1" indent="-304800" rtl="0">
              <a:spcBef>
                <a:spcPts val="1600"/>
              </a:spcBef>
              <a:spcAft>
                <a:spcPts val="0"/>
              </a:spcAft>
              <a:buClr>
                <a:srgbClr val="D9D9D9"/>
              </a:buClr>
              <a:buSzPts val="1200"/>
              <a:buChar char="○"/>
              <a:defRPr sz="1200">
                <a:solidFill>
                  <a:srgbClr val="D9D9D9"/>
                </a:solidFill>
              </a:defRPr>
            </a:lvl2pPr>
            <a:lvl3pPr marL="1371600" lvl="2" indent="-304800" rtl="0">
              <a:spcBef>
                <a:spcPts val="1600"/>
              </a:spcBef>
              <a:spcAft>
                <a:spcPts val="0"/>
              </a:spcAft>
              <a:buClr>
                <a:srgbClr val="D9D9D9"/>
              </a:buClr>
              <a:buSzPts val="1200"/>
              <a:buChar char="■"/>
              <a:defRPr sz="1200">
                <a:solidFill>
                  <a:srgbClr val="D9D9D9"/>
                </a:solidFill>
              </a:defRPr>
            </a:lvl3pPr>
            <a:lvl4pPr marL="1828800" lvl="3" indent="-304800" rtl="0">
              <a:spcBef>
                <a:spcPts val="1600"/>
              </a:spcBef>
              <a:spcAft>
                <a:spcPts val="0"/>
              </a:spcAft>
              <a:buClr>
                <a:srgbClr val="D9D9D9"/>
              </a:buClr>
              <a:buSzPts val="1200"/>
              <a:buChar char="●"/>
              <a:defRPr sz="1200">
                <a:solidFill>
                  <a:srgbClr val="D9D9D9"/>
                </a:solidFill>
              </a:defRPr>
            </a:lvl4pPr>
            <a:lvl5pPr marL="2286000" lvl="4" indent="-304800" rtl="0">
              <a:spcBef>
                <a:spcPts val="1600"/>
              </a:spcBef>
              <a:spcAft>
                <a:spcPts val="0"/>
              </a:spcAft>
              <a:buClr>
                <a:srgbClr val="D9D9D9"/>
              </a:buClr>
              <a:buSzPts val="1200"/>
              <a:buChar char="○"/>
              <a:defRPr sz="1200">
                <a:solidFill>
                  <a:srgbClr val="D9D9D9"/>
                </a:solidFill>
              </a:defRPr>
            </a:lvl5pPr>
            <a:lvl6pPr marL="2743200" lvl="5" indent="-304800" rtl="0">
              <a:spcBef>
                <a:spcPts val="1600"/>
              </a:spcBef>
              <a:spcAft>
                <a:spcPts val="0"/>
              </a:spcAft>
              <a:buClr>
                <a:srgbClr val="D9D9D9"/>
              </a:buClr>
              <a:buSzPts val="1200"/>
              <a:buChar char="■"/>
              <a:defRPr sz="1200">
                <a:solidFill>
                  <a:srgbClr val="D9D9D9"/>
                </a:solidFill>
              </a:defRPr>
            </a:lvl6pPr>
            <a:lvl7pPr marL="3200400" lvl="6" indent="-304800" rtl="0">
              <a:spcBef>
                <a:spcPts val="1600"/>
              </a:spcBef>
              <a:spcAft>
                <a:spcPts val="0"/>
              </a:spcAft>
              <a:buClr>
                <a:srgbClr val="D9D9D9"/>
              </a:buClr>
              <a:buSzPts val="1200"/>
              <a:buChar char="●"/>
              <a:defRPr sz="1200">
                <a:solidFill>
                  <a:srgbClr val="D9D9D9"/>
                </a:solidFill>
              </a:defRPr>
            </a:lvl7pPr>
            <a:lvl8pPr marL="3657600" lvl="7" indent="-304800" rtl="0">
              <a:spcBef>
                <a:spcPts val="1600"/>
              </a:spcBef>
              <a:spcAft>
                <a:spcPts val="0"/>
              </a:spcAft>
              <a:buClr>
                <a:srgbClr val="D9D9D9"/>
              </a:buClr>
              <a:buSzPts val="1200"/>
              <a:buChar char="○"/>
              <a:defRPr sz="1200">
                <a:solidFill>
                  <a:srgbClr val="D9D9D9"/>
                </a:solidFill>
              </a:defRPr>
            </a:lvl8pPr>
            <a:lvl9pPr marL="4114800" lvl="8" indent="-304800" rtl="0">
              <a:spcBef>
                <a:spcPts val="1600"/>
              </a:spcBef>
              <a:spcAft>
                <a:spcPts val="1600"/>
              </a:spcAft>
              <a:buClr>
                <a:srgbClr val="D9D9D9"/>
              </a:buClr>
              <a:buSzPts val="1200"/>
              <a:buChar char="■"/>
              <a:defRPr sz="1200">
                <a:solidFill>
                  <a:srgbClr val="D9D9D9"/>
                </a:solidFill>
              </a:defRPr>
            </a:lvl9pPr>
          </a:lstStyle>
          <a:p>
            <a:endParaRPr/>
          </a:p>
        </p:txBody>
      </p:sp>
      <p:sp>
        <p:nvSpPr>
          <p:cNvPr id="114" name="Google Shape;11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sp>
        <p:nvSpPr>
          <p:cNvPr id="116" name="Google Shape;11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Clr>
                <a:srgbClr val="F0B82D"/>
              </a:buClr>
              <a:buSzPts val="2800"/>
              <a:buNone/>
              <a:defRPr>
                <a:solidFill>
                  <a:srgbClr val="F0B82D"/>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 name="Google Shape;120;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Clr>
                <a:srgbClr val="D9D9D9"/>
              </a:buClr>
              <a:buSzPts val="1200"/>
              <a:buChar char="●"/>
              <a:defRPr sz="1200">
                <a:solidFill>
                  <a:srgbClr val="D9D9D9"/>
                </a:solidFill>
              </a:defRPr>
            </a:lvl1pPr>
            <a:lvl2pPr marL="914400" lvl="1" indent="-304800" rtl="0">
              <a:spcBef>
                <a:spcPts val="1600"/>
              </a:spcBef>
              <a:spcAft>
                <a:spcPts val="0"/>
              </a:spcAft>
              <a:buClr>
                <a:srgbClr val="D9D9D9"/>
              </a:buClr>
              <a:buSzPts val="1200"/>
              <a:buChar char="○"/>
              <a:defRPr sz="1200">
                <a:solidFill>
                  <a:srgbClr val="D9D9D9"/>
                </a:solidFill>
              </a:defRPr>
            </a:lvl2pPr>
            <a:lvl3pPr marL="1371600" lvl="2" indent="-304800" rtl="0">
              <a:spcBef>
                <a:spcPts val="1600"/>
              </a:spcBef>
              <a:spcAft>
                <a:spcPts val="0"/>
              </a:spcAft>
              <a:buClr>
                <a:srgbClr val="D9D9D9"/>
              </a:buClr>
              <a:buSzPts val="1200"/>
              <a:buChar char="■"/>
              <a:defRPr sz="1200">
                <a:solidFill>
                  <a:srgbClr val="D9D9D9"/>
                </a:solidFill>
              </a:defRPr>
            </a:lvl3pPr>
            <a:lvl4pPr marL="1828800" lvl="3" indent="-304800" rtl="0">
              <a:spcBef>
                <a:spcPts val="1600"/>
              </a:spcBef>
              <a:spcAft>
                <a:spcPts val="0"/>
              </a:spcAft>
              <a:buClr>
                <a:srgbClr val="D9D9D9"/>
              </a:buClr>
              <a:buSzPts val="1200"/>
              <a:buChar char="●"/>
              <a:defRPr sz="1200">
                <a:solidFill>
                  <a:srgbClr val="D9D9D9"/>
                </a:solidFill>
              </a:defRPr>
            </a:lvl4pPr>
            <a:lvl5pPr marL="2286000" lvl="4" indent="-304800" rtl="0">
              <a:spcBef>
                <a:spcPts val="1600"/>
              </a:spcBef>
              <a:spcAft>
                <a:spcPts val="0"/>
              </a:spcAft>
              <a:buClr>
                <a:srgbClr val="D9D9D9"/>
              </a:buClr>
              <a:buSzPts val="1200"/>
              <a:buChar char="○"/>
              <a:defRPr sz="1200">
                <a:solidFill>
                  <a:srgbClr val="D9D9D9"/>
                </a:solidFill>
              </a:defRPr>
            </a:lvl5pPr>
            <a:lvl6pPr marL="2743200" lvl="5" indent="-304800" rtl="0">
              <a:spcBef>
                <a:spcPts val="1600"/>
              </a:spcBef>
              <a:spcAft>
                <a:spcPts val="0"/>
              </a:spcAft>
              <a:buClr>
                <a:srgbClr val="D9D9D9"/>
              </a:buClr>
              <a:buSzPts val="1200"/>
              <a:buChar char="■"/>
              <a:defRPr sz="1200">
                <a:solidFill>
                  <a:srgbClr val="D9D9D9"/>
                </a:solidFill>
              </a:defRPr>
            </a:lvl6pPr>
            <a:lvl7pPr marL="3200400" lvl="6" indent="-304800" rtl="0">
              <a:spcBef>
                <a:spcPts val="1600"/>
              </a:spcBef>
              <a:spcAft>
                <a:spcPts val="0"/>
              </a:spcAft>
              <a:buClr>
                <a:srgbClr val="D9D9D9"/>
              </a:buClr>
              <a:buSzPts val="1200"/>
              <a:buChar char="●"/>
              <a:defRPr sz="1200">
                <a:solidFill>
                  <a:srgbClr val="D9D9D9"/>
                </a:solidFill>
              </a:defRPr>
            </a:lvl7pPr>
            <a:lvl8pPr marL="3657600" lvl="7" indent="-304800" rtl="0">
              <a:spcBef>
                <a:spcPts val="1600"/>
              </a:spcBef>
              <a:spcAft>
                <a:spcPts val="0"/>
              </a:spcAft>
              <a:buClr>
                <a:srgbClr val="D9D9D9"/>
              </a:buClr>
              <a:buSzPts val="1200"/>
              <a:buChar char="○"/>
              <a:defRPr sz="1200">
                <a:solidFill>
                  <a:srgbClr val="D9D9D9"/>
                </a:solidFill>
              </a:defRPr>
            </a:lvl8pPr>
            <a:lvl9pPr marL="4114800" lvl="8" indent="-304800" rtl="0">
              <a:spcBef>
                <a:spcPts val="1600"/>
              </a:spcBef>
              <a:spcAft>
                <a:spcPts val="1600"/>
              </a:spcAft>
              <a:buClr>
                <a:srgbClr val="D9D9D9"/>
              </a:buClr>
              <a:buSzPts val="1200"/>
              <a:buChar char="■"/>
              <a:defRPr sz="1200">
                <a:solidFill>
                  <a:srgbClr val="D9D9D9"/>
                </a:solidFill>
              </a:defRPr>
            </a:lvl9pPr>
          </a:lstStyle>
          <a:p>
            <a:endParaRPr/>
          </a:p>
        </p:txBody>
      </p:sp>
      <p:sp>
        <p:nvSpPr>
          <p:cNvPr id="121" name="Google Shape;12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2"/>
        <p:cNvGrpSpPr/>
        <p:nvPr/>
      </p:nvGrpSpPr>
      <p:grpSpPr>
        <a:xfrm>
          <a:off x="0" y="0"/>
          <a:ext cx="0" cy="0"/>
          <a:chOff x="0" y="0"/>
          <a:chExt cx="0" cy="0"/>
        </a:xfrm>
      </p:grpSpPr>
      <p:sp>
        <p:nvSpPr>
          <p:cNvPr id="123" name="Google Shape;123;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4" name="Google Shape;12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5"/>
        <p:cNvGrpSpPr/>
        <p:nvPr/>
      </p:nvGrpSpPr>
      <p:grpSpPr>
        <a:xfrm>
          <a:off x="0" y="0"/>
          <a:ext cx="0" cy="0"/>
          <a:chOff x="0" y="0"/>
          <a:chExt cx="0" cy="0"/>
        </a:xfrm>
      </p:grpSpPr>
      <p:sp>
        <p:nvSpPr>
          <p:cNvPr id="126" name="Google Shape;126;p33"/>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8" name="Google Shape;128;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9" name="Google Shape;129;p3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130" name="Google Shape;13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sp>
        <p:nvSpPr>
          <p:cNvPr id="132" name="Google Shape;132;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133" name="Google Shape;133;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4"/>
        <p:cNvGrpSpPr/>
        <p:nvPr/>
      </p:nvGrpSpPr>
      <p:grpSpPr>
        <a:xfrm>
          <a:off x="0" y="0"/>
          <a:ext cx="0" cy="0"/>
          <a:chOff x="0" y="0"/>
          <a:chExt cx="0" cy="0"/>
        </a:xfrm>
      </p:grpSpPr>
      <p:sp>
        <p:nvSpPr>
          <p:cNvPr id="135" name="Google Shape;135;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6" name="Google Shape;136;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8"/>
        <p:cNvGrpSpPr/>
        <p:nvPr/>
      </p:nvGrpSpPr>
      <p:grpSpPr>
        <a:xfrm>
          <a:off x="0" y="0"/>
          <a:ext cx="0" cy="0"/>
          <a:chOff x="0" y="0"/>
          <a:chExt cx="0" cy="0"/>
        </a:xfrm>
      </p:grpSpPr>
      <p:sp>
        <p:nvSpPr>
          <p:cNvPr id="139" name="Google Shape;13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dark-2">
    <p:bg>
      <p:bgPr>
        <a:solidFill>
          <a:srgbClr val="365375"/>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rgbClr val="F0B82D"/>
              </a:buClr>
              <a:buSzPts val="2800"/>
              <a:buNone/>
              <a:defRPr sz="2800">
                <a:solidFill>
                  <a:srgbClr val="F0B82D"/>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rgbClr val="D9D9D9"/>
              </a:buClr>
              <a:buSzPts val="1800"/>
              <a:buChar char="●"/>
              <a:defRPr sz="1800">
                <a:solidFill>
                  <a:srgbClr val="D9D9D9"/>
                </a:solidFill>
              </a:defRPr>
            </a:lvl1pPr>
            <a:lvl2pPr marL="914400" lvl="1" indent="-317500" rtl="0">
              <a:lnSpc>
                <a:spcPct val="115000"/>
              </a:lnSpc>
              <a:spcBef>
                <a:spcPts val="1600"/>
              </a:spcBef>
              <a:spcAft>
                <a:spcPts val="0"/>
              </a:spcAft>
              <a:buClr>
                <a:srgbClr val="D9D9D9"/>
              </a:buClr>
              <a:buSzPts val="1400"/>
              <a:buChar char="○"/>
              <a:defRPr>
                <a:solidFill>
                  <a:srgbClr val="D9D9D9"/>
                </a:solidFill>
              </a:defRPr>
            </a:lvl2pPr>
            <a:lvl3pPr marL="1371600" lvl="2" indent="-317500" rtl="0">
              <a:lnSpc>
                <a:spcPct val="115000"/>
              </a:lnSpc>
              <a:spcBef>
                <a:spcPts val="1600"/>
              </a:spcBef>
              <a:spcAft>
                <a:spcPts val="0"/>
              </a:spcAft>
              <a:buClr>
                <a:srgbClr val="D9D9D9"/>
              </a:buClr>
              <a:buSzPts val="1400"/>
              <a:buChar char="■"/>
              <a:defRPr>
                <a:solidFill>
                  <a:srgbClr val="D9D9D9"/>
                </a:solidFill>
              </a:defRPr>
            </a:lvl3pPr>
            <a:lvl4pPr marL="1828800" lvl="3" indent="-317500" rtl="0">
              <a:lnSpc>
                <a:spcPct val="115000"/>
              </a:lnSpc>
              <a:spcBef>
                <a:spcPts val="1600"/>
              </a:spcBef>
              <a:spcAft>
                <a:spcPts val="0"/>
              </a:spcAft>
              <a:buClr>
                <a:srgbClr val="D9D9D9"/>
              </a:buClr>
              <a:buSzPts val="1400"/>
              <a:buChar char="●"/>
              <a:defRPr>
                <a:solidFill>
                  <a:srgbClr val="D9D9D9"/>
                </a:solidFill>
              </a:defRPr>
            </a:lvl4pPr>
            <a:lvl5pPr marL="2286000" lvl="4" indent="-317500" rtl="0">
              <a:lnSpc>
                <a:spcPct val="115000"/>
              </a:lnSpc>
              <a:spcBef>
                <a:spcPts val="1600"/>
              </a:spcBef>
              <a:spcAft>
                <a:spcPts val="0"/>
              </a:spcAft>
              <a:buClr>
                <a:srgbClr val="D9D9D9"/>
              </a:buClr>
              <a:buSzPts val="1400"/>
              <a:buChar char="○"/>
              <a:defRPr>
                <a:solidFill>
                  <a:srgbClr val="D9D9D9"/>
                </a:solidFill>
              </a:defRPr>
            </a:lvl5pPr>
            <a:lvl6pPr marL="2743200" lvl="5" indent="-317500" rtl="0">
              <a:lnSpc>
                <a:spcPct val="115000"/>
              </a:lnSpc>
              <a:spcBef>
                <a:spcPts val="1600"/>
              </a:spcBef>
              <a:spcAft>
                <a:spcPts val="0"/>
              </a:spcAft>
              <a:buClr>
                <a:srgbClr val="D9D9D9"/>
              </a:buClr>
              <a:buSzPts val="1400"/>
              <a:buChar char="■"/>
              <a:defRPr>
                <a:solidFill>
                  <a:srgbClr val="D9D9D9"/>
                </a:solidFill>
              </a:defRPr>
            </a:lvl6pPr>
            <a:lvl7pPr marL="3200400" lvl="6" indent="-317500" rtl="0">
              <a:lnSpc>
                <a:spcPct val="115000"/>
              </a:lnSpc>
              <a:spcBef>
                <a:spcPts val="1600"/>
              </a:spcBef>
              <a:spcAft>
                <a:spcPts val="0"/>
              </a:spcAft>
              <a:buClr>
                <a:srgbClr val="D9D9D9"/>
              </a:buClr>
              <a:buSzPts val="1400"/>
              <a:buChar char="●"/>
              <a:defRPr>
                <a:solidFill>
                  <a:srgbClr val="D9D9D9"/>
                </a:solidFill>
              </a:defRPr>
            </a:lvl7pPr>
            <a:lvl8pPr marL="3657600" lvl="7" indent="-317500" rtl="0">
              <a:lnSpc>
                <a:spcPct val="115000"/>
              </a:lnSpc>
              <a:spcBef>
                <a:spcPts val="1600"/>
              </a:spcBef>
              <a:spcAft>
                <a:spcPts val="0"/>
              </a:spcAft>
              <a:buClr>
                <a:srgbClr val="D9D9D9"/>
              </a:buClr>
              <a:buSzPts val="1400"/>
              <a:buChar char="○"/>
              <a:defRPr>
                <a:solidFill>
                  <a:srgbClr val="D9D9D9"/>
                </a:solidFill>
              </a:defRPr>
            </a:lvl8pPr>
            <a:lvl9pPr marL="4114800" lvl="8" indent="-317500" rtl="0">
              <a:lnSpc>
                <a:spcPct val="115000"/>
              </a:lnSpc>
              <a:spcBef>
                <a:spcPts val="1600"/>
              </a:spcBef>
              <a:spcAft>
                <a:spcPts val="1600"/>
              </a:spcAft>
              <a:buClr>
                <a:srgbClr val="D9D9D9"/>
              </a:buClr>
              <a:buSzPts val="1400"/>
              <a:buChar char="■"/>
              <a:defRPr>
                <a:solidFill>
                  <a:srgbClr val="D9D9D9"/>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dark-2">
    <p:bg>
      <p:bgPr>
        <a:solidFill>
          <a:srgbClr val="365375"/>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rgbClr val="F0B82D"/>
              </a:buClr>
              <a:buSzPts val="2800"/>
              <a:buNone/>
              <a:defRPr sz="2800">
                <a:solidFill>
                  <a:srgbClr val="F0B82D"/>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7" name="Google Shape;9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rgbClr val="D9D9D9"/>
              </a:buClr>
              <a:buSzPts val="1800"/>
              <a:buChar char="●"/>
              <a:defRPr sz="1800">
                <a:solidFill>
                  <a:srgbClr val="D9D9D9"/>
                </a:solidFill>
              </a:defRPr>
            </a:lvl1pPr>
            <a:lvl2pPr marL="914400" lvl="1" indent="-317500" rtl="0">
              <a:lnSpc>
                <a:spcPct val="115000"/>
              </a:lnSpc>
              <a:spcBef>
                <a:spcPts val="1600"/>
              </a:spcBef>
              <a:spcAft>
                <a:spcPts val="0"/>
              </a:spcAft>
              <a:buClr>
                <a:srgbClr val="D9D9D9"/>
              </a:buClr>
              <a:buSzPts val="1400"/>
              <a:buChar char="○"/>
              <a:defRPr>
                <a:solidFill>
                  <a:srgbClr val="D9D9D9"/>
                </a:solidFill>
              </a:defRPr>
            </a:lvl2pPr>
            <a:lvl3pPr marL="1371600" lvl="2" indent="-317500" rtl="0">
              <a:lnSpc>
                <a:spcPct val="115000"/>
              </a:lnSpc>
              <a:spcBef>
                <a:spcPts val="1600"/>
              </a:spcBef>
              <a:spcAft>
                <a:spcPts val="0"/>
              </a:spcAft>
              <a:buClr>
                <a:srgbClr val="D9D9D9"/>
              </a:buClr>
              <a:buSzPts val="1400"/>
              <a:buChar char="■"/>
              <a:defRPr>
                <a:solidFill>
                  <a:srgbClr val="D9D9D9"/>
                </a:solidFill>
              </a:defRPr>
            </a:lvl3pPr>
            <a:lvl4pPr marL="1828800" lvl="3" indent="-317500" rtl="0">
              <a:lnSpc>
                <a:spcPct val="115000"/>
              </a:lnSpc>
              <a:spcBef>
                <a:spcPts val="1600"/>
              </a:spcBef>
              <a:spcAft>
                <a:spcPts val="0"/>
              </a:spcAft>
              <a:buClr>
                <a:srgbClr val="D9D9D9"/>
              </a:buClr>
              <a:buSzPts val="1400"/>
              <a:buChar char="●"/>
              <a:defRPr>
                <a:solidFill>
                  <a:srgbClr val="D9D9D9"/>
                </a:solidFill>
              </a:defRPr>
            </a:lvl4pPr>
            <a:lvl5pPr marL="2286000" lvl="4" indent="-317500" rtl="0">
              <a:lnSpc>
                <a:spcPct val="115000"/>
              </a:lnSpc>
              <a:spcBef>
                <a:spcPts val="1600"/>
              </a:spcBef>
              <a:spcAft>
                <a:spcPts val="0"/>
              </a:spcAft>
              <a:buClr>
                <a:srgbClr val="D9D9D9"/>
              </a:buClr>
              <a:buSzPts val="1400"/>
              <a:buChar char="○"/>
              <a:defRPr>
                <a:solidFill>
                  <a:srgbClr val="D9D9D9"/>
                </a:solidFill>
              </a:defRPr>
            </a:lvl5pPr>
            <a:lvl6pPr marL="2743200" lvl="5" indent="-317500" rtl="0">
              <a:lnSpc>
                <a:spcPct val="115000"/>
              </a:lnSpc>
              <a:spcBef>
                <a:spcPts val="1600"/>
              </a:spcBef>
              <a:spcAft>
                <a:spcPts val="0"/>
              </a:spcAft>
              <a:buClr>
                <a:srgbClr val="D9D9D9"/>
              </a:buClr>
              <a:buSzPts val="1400"/>
              <a:buChar char="■"/>
              <a:defRPr>
                <a:solidFill>
                  <a:srgbClr val="D9D9D9"/>
                </a:solidFill>
              </a:defRPr>
            </a:lvl6pPr>
            <a:lvl7pPr marL="3200400" lvl="6" indent="-317500" rtl="0">
              <a:lnSpc>
                <a:spcPct val="115000"/>
              </a:lnSpc>
              <a:spcBef>
                <a:spcPts val="1600"/>
              </a:spcBef>
              <a:spcAft>
                <a:spcPts val="0"/>
              </a:spcAft>
              <a:buClr>
                <a:srgbClr val="D9D9D9"/>
              </a:buClr>
              <a:buSzPts val="1400"/>
              <a:buChar char="●"/>
              <a:defRPr>
                <a:solidFill>
                  <a:srgbClr val="D9D9D9"/>
                </a:solidFill>
              </a:defRPr>
            </a:lvl7pPr>
            <a:lvl8pPr marL="3657600" lvl="7" indent="-317500" rtl="0">
              <a:lnSpc>
                <a:spcPct val="115000"/>
              </a:lnSpc>
              <a:spcBef>
                <a:spcPts val="1600"/>
              </a:spcBef>
              <a:spcAft>
                <a:spcPts val="0"/>
              </a:spcAft>
              <a:buClr>
                <a:srgbClr val="D9D9D9"/>
              </a:buClr>
              <a:buSzPts val="1400"/>
              <a:buChar char="○"/>
              <a:defRPr>
                <a:solidFill>
                  <a:srgbClr val="D9D9D9"/>
                </a:solidFill>
              </a:defRPr>
            </a:lvl8pPr>
            <a:lvl9pPr marL="4114800" lvl="8" indent="-317500" rtl="0">
              <a:lnSpc>
                <a:spcPct val="115000"/>
              </a:lnSpc>
              <a:spcBef>
                <a:spcPts val="1600"/>
              </a:spcBef>
              <a:spcAft>
                <a:spcPts val="1600"/>
              </a:spcAft>
              <a:buClr>
                <a:srgbClr val="D9D9D9"/>
              </a:buClr>
              <a:buSzPts val="1400"/>
              <a:buChar char="■"/>
              <a:defRPr>
                <a:solidFill>
                  <a:srgbClr val="D9D9D9"/>
                </a:solidFill>
              </a:defRPr>
            </a:lvl9pPr>
          </a:lstStyle>
          <a:p>
            <a:endParaRPr/>
          </a:p>
        </p:txBody>
      </p:sp>
      <p:sp>
        <p:nvSpPr>
          <p:cNvPr id="98" name="Google Shape;9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ttoo-sneh/Terraform-files"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s://www.terraform.io/docs/providers/aws/r/instance.html"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terraform.io/docs/providers/"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s://www.terraform.io/docs/provisioners/index.html"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attoo-sneh/Terraform-files"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aws.amazon.com/free/"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7"/>
          <p:cNvSpPr txBox="1">
            <a:spLocks noGrp="1"/>
          </p:cNvSpPr>
          <p:nvPr>
            <p:ph type="subTitle" idx="1"/>
          </p:nvPr>
        </p:nvSpPr>
        <p:spPr>
          <a:xfrm>
            <a:off x="311700" y="2157475"/>
            <a:ext cx="8520600" cy="284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4300" dirty="0">
                <a:solidFill>
                  <a:schemeClr val="dk1"/>
                </a:solidFill>
              </a:rPr>
              <a:t>AWS and Terraform Tutorials</a:t>
            </a:r>
            <a:br>
              <a:rPr lang="en" sz="4300" dirty="0">
                <a:solidFill>
                  <a:schemeClr val="dk1"/>
                </a:solidFill>
              </a:rPr>
            </a:br>
            <a:r>
              <a:rPr lang="en" sz="4300" dirty="0">
                <a:solidFill>
                  <a:schemeClr val="dk1"/>
                </a:solidFill>
              </a:rPr>
              <a:t>Bentley University - 09 July 2018</a:t>
            </a:r>
            <a:endParaRPr sz="4300" dirty="0">
              <a:solidFill>
                <a:schemeClr val="dk1"/>
              </a:solidFill>
            </a:endParaRPr>
          </a:p>
        </p:txBody>
      </p:sp>
      <p:sp>
        <p:nvSpPr>
          <p:cNvPr id="145" name="Google Shape;145;p37"/>
          <p:cNvSpPr txBox="1">
            <a:spLocks noGrp="1"/>
          </p:cNvSpPr>
          <p:nvPr>
            <p:ph type="ctrTitle"/>
          </p:nvPr>
        </p:nvSpPr>
        <p:spPr>
          <a:xfrm>
            <a:off x="311700" y="391075"/>
            <a:ext cx="8520600" cy="153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a:solidFill>
                  <a:srgbClr val="F0B82D"/>
                </a:solidFill>
                <a:latin typeface="Courier New"/>
                <a:ea typeface="Courier New"/>
                <a:cs typeface="Courier New"/>
                <a:sym typeface="Courier New"/>
              </a:rPr>
              <a:t>&gt;</a:t>
            </a:r>
            <a:r>
              <a:rPr lang="en">
                <a:solidFill>
                  <a:srgbClr val="F0B82D"/>
                </a:solidFill>
              </a:rPr>
              <a:t> </a:t>
            </a:r>
            <a:r>
              <a:rPr lang="en">
                <a:solidFill>
                  <a:srgbClr val="F0B82D"/>
                </a:solidFill>
                <a:latin typeface="Courier New"/>
                <a:ea typeface="Courier New"/>
                <a:cs typeface="Courier New"/>
                <a:sym typeface="Courier New"/>
              </a:rPr>
              <a:t>Data</a:t>
            </a:r>
            <a:r>
              <a:rPr lang="en">
                <a:solidFill>
                  <a:srgbClr val="F0B82D"/>
                </a:solidFill>
              </a:rPr>
              <a:t> </a:t>
            </a:r>
            <a:r>
              <a:rPr lang="en">
                <a:solidFill>
                  <a:srgbClr val="F0B82D"/>
                </a:solidFill>
                <a:latin typeface="Courier New"/>
                <a:ea typeface="Courier New"/>
                <a:cs typeface="Courier New"/>
                <a:sym typeface="Courier New"/>
              </a:rPr>
              <a:t>Lab</a:t>
            </a:r>
            <a:r>
              <a:rPr lang="en">
                <a:solidFill>
                  <a:srgbClr val="F0B82D"/>
                </a:solidFill>
              </a:rPr>
              <a:t> </a:t>
            </a:r>
            <a:endParaRPr>
              <a:solidFill>
                <a:srgbClr val="F0B82D"/>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Execute the following commands to install nginx:</a:t>
            </a:r>
            <a:endParaRPr/>
          </a:p>
          <a:p>
            <a:pPr marL="0" lvl="0" indent="0" algn="l" rtl="0">
              <a:spcBef>
                <a:spcPts val="1600"/>
              </a:spcBef>
              <a:spcAft>
                <a:spcPts val="0"/>
              </a:spcAft>
              <a:buNone/>
            </a:pPr>
            <a:r>
              <a:rPr lang="en">
                <a:latin typeface="Courier New"/>
                <a:ea typeface="Courier New"/>
                <a:cs typeface="Courier New"/>
                <a:sym typeface="Courier New"/>
              </a:rPr>
              <a:t>$ sudo yum -y install epel-release</a:t>
            </a:r>
            <a:endParaRPr>
              <a:latin typeface="Courier New"/>
              <a:ea typeface="Courier New"/>
              <a:cs typeface="Courier New"/>
              <a:sym typeface="Courier New"/>
            </a:endParaRPr>
          </a:p>
          <a:p>
            <a:pPr marL="0" lvl="0" indent="0" algn="l" rtl="0">
              <a:spcBef>
                <a:spcPts val="1600"/>
              </a:spcBef>
              <a:spcAft>
                <a:spcPts val="0"/>
              </a:spcAft>
              <a:buNone/>
            </a:pPr>
            <a:r>
              <a:rPr lang="en">
                <a:latin typeface="Courier New"/>
                <a:ea typeface="Courier New"/>
                <a:cs typeface="Courier New"/>
                <a:sym typeface="Courier New"/>
              </a:rPr>
              <a:t>$ sudo yum -y install nginx</a:t>
            </a:r>
            <a:endParaRPr>
              <a:latin typeface="Courier New"/>
              <a:ea typeface="Courier New"/>
              <a:cs typeface="Courier New"/>
              <a:sym typeface="Courier New"/>
            </a:endParaRPr>
          </a:p>
          <a:p>
            <a:pPr marL="0" lvl="0" indent="0" algn="l" rtl="0">
              <a:spcBef>
                <a:spcPts val="1600"/>
              </a:spcBef>
              <a:spcAft>
                <a:spcPts val="0"/>
              </a:spcAft>
              <a:buNone/>
            </a:pPr>
            <a:r>
              <a:rPr lang="en">
                <a:latin typeface="Courier New"/>
                <a:ea typeface="Courier New"/>
                <a:cs typeface="Courier New"/>
                <a:sym typeface="Courier New"/>
              </a:rPr>
              <a:t>$ sudo service nginx start</a:t>
            </a:r>
            <a:endParaRPr>
              <a:latin typeface="Courier New"/>
              <a:ea typeface="Courier New"/>
              <a:cs typeface="Courier New"/>
              <a:sym typeface="Courier New"/>
            </a:endParaRPr>
          </a:p>
          <a:p>
            <a:pPr marL="0" lvl="0" indent="0" algn="l" rtl="0">
              <a:spcBef>
                <a:spcPts val="1600"/>
              </a:spcBef>
              <a:spcAft>
                <a:spcPts val="0"/>
              </a:spcAft>
              <a:buNone/>
            </a:pPr>
            <a:r>
              <a:rPr lang="en"/>
              <a:t>To check the state of active internet connections , execute:</a:t>
            </a:r>
            <a:endParaRPr/>
          </a:p>
          <a:p>
            <a:pPr marL="0" lvl="0" indent="0" algn="l" rtl="0">
              <a:spcBef>
                <a:spcPts val="1600"/>
              </a:spcBef>
              <a:spcAft>
                <a:spcPts val="0"/>
              </a:spcAft>
              <a:buNone/>
            </a:pPr>
            <a:r>
              <a:rPr lang="en">
                <a:latin typeface="Courier New"/>
                <a:ea typeface="Courier New"/>
                <a:cs typeface="Courier New"/>
                <a:sym typeface="Courier New"/>
              </a:rPr>
              <a:t>$ netstat -ntlp</a:t>
            </a:r>
            <a:endParaRPr>
              <a:latin typeface="Courier New"/>
              <a:ea typeface="Courier New"/>
              <a:cs typeface="Courier New"/>
              <a:sym typeface="Courier New"/>
            </a:endParaRPr>
          </a:p>
          <a:p>
            <a:pPr marL="0" lvl="0" indent="0" algn="l" rtl="0">
              <a:spcBef>
                <a:spcPts val="1600"/>
              </a:spcBef>
              <a:spcAft>
                <a:spcPts val="1600"/>
              </a:spcAft>
              <a:buNone/>
            </a:pPr>
            <a:endParaRPr/>
          </a:p>
        </p:txBody>
      </p:sp>
      <p:sp>
        <p:nvSpPr>
          <p:cNvPr id="181" name="Google Shape;18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Running nginx on your servers Public IP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HTTP and HTTPS rules to the security group</a:t>
            </a:r>
            <a:endParaRPr/>
          </a:p>
          <a:p>
            <a:pPr marL="0" lvl="0" indent="0" algn="l" rtl="0">
              <a:spcBef>
                <a:spcPts val="1600"/>
              </a:spcBef>
              <a:spcAft>
                <a:spcPts val="0"/>
              </a:spcAft>
              <a:buNone/>
            </a:pPr>
            <a:r>
              <a:rPr lang="en" u="sng">
                <a:solidFill>
                  <a:schemeClr val="accent5"/>
                </a:solidFill>
                <a:hlinkClick r:id="rId3"/>
              </a:rPr>
              <a:t>https://github.com/mattoo-sneh/Terraform-files</a:t>
            </a:r>
            <a:endParaRPr/>
          </a:p>
          <a:p>
            <a:pPr marL="0" lvl="0" indent="0" algn="l" rtl="0">
              <a:spcBef>
                <a:spcPts val="1600"/>
              </a:spcBef>
              <a:spcAft>
                <a:spcPts val="1600"/>
              </a:spcAft>
              <a:buNone/>
            </a:pPr>
            <a:endParaRPr/>
          </a:p>
        </p:txBody>
      </p:sp>
      <p:sp>
        <p:nvSpPr>
          <p:cNvPr id="187" name="Google Shape;18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Security Groups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provider "</a:t>
            </a:r>
            <a:r>
              <a:rPr lang="en" dirty="0" err="1"/>
              <a:t>aws</a:t>
            </a:r>
            <a:r>
              <a:rPr lang="en" dirty="0"/>
              <a:t>" {                                                                      </a:t>
            </a:r>
            <a:endParaRPr dirty="0"/>
          </a:p>
          <a:p>
            <a:pPr marL="0" lvl="0" indent="0" algn="l" rtl="0">
              <a:spcBef>
                <a:spcPts val="1600"/>
              </a:spcBef>
              <a:spcAft>
                <a:spcPts val="0"/>
              </a:spcAft>
              <a:buNone/>
            </a:pPr>
            <a:r>
              <a:rPr lang="en" dirty="0"/>
              <a:t>  </a:t>
            </a:r>
            <a:r>
              <a:rPr lang="en" dirty="0" err="1"/>
              <a:t>access_key</a:t>
            </a:r>
            <a:r>
              <a:rPr lang="en" dirty="0"/>
              <a:t> = " "                 				      </a:t>
            </a:r>
            <a:endParaRPr dirty="0"/>
          </a:p>
          <a:p>
            <a:pPr marL="0" lvl="0" indent="0" algn="l" rtl="0">
              <a:spcBef>
                <a:spcPts val="1600"/>
              </a:spcBef>
              <a:spcAft>
                <a:spcPts val="0"/>
              </a:spcAft>
              <a:buNone/>
            </a:pPr>
            <a:r>
              <a:rPr lang="en" dirty="0"/>
              <a:t>  </a:t>
            </a:r>
            <a:r>
              <a:rPr lang="en" dirty="0" err="1"/>
              <a:t>secret_key</a:t>
            </a:r>
            <a:r>
              <a:rPr lang="en" dirty="0"/>
              <a:t> = " "								</a:t>
            </a:r>
            <a:endParaRPr dirty="0"/>
          </a:p>
          <a:p>
            <a:pPr marL="0" lvl="0" indent="0" algn="l" rtl="0">
              <a:spcBef>
                <a:spcPts val="1600"/>
              </a:spcBef>
              <a:spcAft>
                <a:spcPts val="0"/>
              </a:spcAft>
              <a:buNone/>
            </a:pPr>
            <a:r>
              <a:rPr lang="en" dirty="0"/>
              <a:t>  region = "us-east-2"</a:t>
            </a:r>
            <a:endParaRPr dirty="0"/>
          </a:p>
          <a:p>
            <a:pPr marL="0" lvl="0" indent="0" algn="l" rtl="0">
              <a:spcBef>
                <a:spcPts val="1600"/>
              </a:spcBef>
              <a:spcAft>
                <a:spcPts val="0"/>
              </a:spcAft>
              <a:buNone/>
            </a:pPr>
            <a:r>
              <a:rPr lang="en" dirty="0"/>
              <a:t>}</a:t>
            </a:r>
          </a:p>
          <a:p>
            <a:pPr marL="285750" indent="-285750">
              <a:spcBef>
                <a:spcPts val="1600"/>
              </a:spcBef>
            </a:pPr>
            <a:r>
              <a:rPr lang="en" dirty="0"/>
              <a:t>Terraform has multiple providers. Hence, we need to specify the provider details for the infrastructure we want to launch. We add the access and secret key tokens for authentication.</a:t>
            </a:r>
            <a:endParaRPr dirty="0"/>
          </a:p>
          <a:p>
            <a:pPr marL="0" lvl="0" indent="0" algn="l" rtl="0">
              <a:spcBef>
                <a:spcPts val="1600"/>
              </a:spcBef>
              <a:spcAft>
                <a:spcPts val="0"/>
              </a:spcAft>
              <a:buNone/>
            </a:pPr>
            <a:endParaRPr sz="10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93" name="Google Shape;19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Creating an EC2 server with Terraform</a:t>
            </a:r>
            <a:endParaRPr dirty="0"/>
          </a:p>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487B49-E4B6-7647-B725-BBB6D7E79DAF}"/>
              </a:ext>
            </a:extLst>
          </p:cNvPr>
          <p:cNvSpPr>
            <a:spLocks noGrp="1"/>
          </p:cNvSpPr>
          <p:nvPr>
            <p:ph type="body" idx="1"/>
          </p:nvPr>
        </p:nvSpPr>
        <p:spPr/>
        <p:txBody>
          <a:bodyPr/>
          <a:lstStyle/>
          <a:p>
            <a:pPr marL="0" lvl="0" indent="0">
              <a:spcBef>
                <a:spcPts val="1600"/>
              </a:spcBef>
              <a:buNone/>
            </a:pPr>
            <a:r>
              <a:rPr lang="en-US" dirty="0"/>
              <a:t>resource "</a:t>
            </a:r>
            <a:r>
              <a:rPr lang="en-US" dirty="0" err="1"/>
              <a:t>aws_instance</a:t>
            </a:r>
            <a:r>
              <a:rPr lang="en-US" dirty="0"/>
              <a:t>" "EC2"{				  </a:t>
            </a:r>
          </a:p>
          <a:p>
            <a:pPr marL="0" lvl="0" indent="0">
              <a:spcBef>
                <a:spcPts val="1600"/>
              </a:spcBef>
              <a:buNone/>
            </a:pPr>
            <a:r>
              <a:rPr lang="en-US" dirty="0" err="1"/>
              <a:t>ami</a:t>
            </a:r>
            <a:r>
              <a:rPr lang="en-US" dirty="0"/>
              <a:t> = " ami-5e8bb23b"</a:t>
            </a:r>
          </a:p>
          <a:p>
            <a:pPr marL="0" lvl="0" indent="0">
              <a:spcBef>
                <a:spcPts val="1600"/>
              </a:spcBef>
              <a:buNone/>
            </a:pPr>
            <a:r>
              <a:rPr lang="en-US" dirty="0" err="1"/>
              <a:t>instance_type</a:t>
            </a:r>
            <a:r>
              <a:rPr lang="en-US" dirty="0"/>
              <a:t> = "t2.micro"</a:t>
            </a:r>
          </a:p>
          <a:p>
            <a:pPr marL="0" lvl="0" indent="0">
              <a:spcBef>
                <a:spcPts val="1600"/>
              </a:spcBef>
              <a:buNone/>
            </a:pPr>
            <a:r>
              <a:rPr lang="en-US" dirty="0"/>
              <a:t>}</a:t>
            </a:r>
          </a:p>
          <a:p>
            <a:pPr marL="0" indent="0">
              <a:spcBef>
                <a:spcPts val="1600"/>
              </a:spcBef>
              <a:buNone/>
            </a:pPr>
            <a:r>
              <a:rPr lang="en-US" dirty="0">
                <a:hlinkClick r:id="rId2"/>
              </a:rPr>
              <a:t>https://www.terraform.io/docs/providers/aws/r/instance.html</a:t>
            </a:r>
            <a:endParaRPr lang="en-US" dirty="0"/>
          </a:p>
          <a:p>
            <a:pPr marL="0" lvl="0" indent="0">
              <a:spcBef>
                <a:spcPts val="1600"/>
              </a:spcBef>
              <a:buNone/>
            </a:pPr>
            <a:endParaRPr lang="en-US" dirty="0"/>
          </a:p>
          <a:p>
            <a:endParaRPr lang="en-US" dirty="0"/>
          </a:p>
        </p:txBody>
      </p:sp>
      <p:sp>
        <p:nvSpPr>
          <p:cNvPr id="3" name="Title 2">
            <a:extLst>
              <a:ext uri="{FF2B5EF4-FFF2-40B4-BE49-F238E27FC236}">
                <a16:creationId xmlns:a16="http://schemas.microsoft.com/office/drawing/2014/main" id="{E6FFE57A-5D3B-CD41-BA9F-F83CB9B00F04}"/>
              </a:ext>
            </a:extLst>
          </p:cNvPr>
          <p:cNvSpPr>
            <a:spLocks noGrp="1"/>
          </p:cNvSpPr>
          <p:nvPr>
            <p:ph type="title"/>
          </p:nvPr>
        </p:nvSpPr>
        <p:spPr/>
        <p:txBody>
          <a:bodyPr/>
          <a:lstStyle/>
          <a:p>
            <a:r>
              <a:rPr lang="en" dirty="0"/>
              <a:t>Creating an EC2 server with Terraform</a:t>
            </a:r>
            <a:endParaRPr lang="en-US" dirty="0"/>
          </a:p>
        </p:txBody>
      </p:sp>
    </p:spTree>
    <p:extLst>
      <p:ext uri="{BB962C8B-B14F-4D97-AF65-F5344CB8AC3E}">
        <p14:creationId xmlns:p14="http://schemas.microsoft.com/office/powerpoint/2010/main" val="3165589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6"/>
          <p:cNvSpPr txBox="1">
            <a:spLocks noGrp="1"/>
          </p:cNvSpPr>
          <p:nvPr>
            <p:ph type="body" idx="1"/>
          </p:nvPr>
        </p:nvSpPr>
        <p:spPr>
          <a:xfrm>
            <a:off x="276100" y="1134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Run:</a:t>
            </a:r>
            <a:endParaRPr dirty="0"/>
          </a:p>
          <a:p>
            <a:pPr marL="0" lvl="0" indent="0" algn="l" rtl="0">
              <a:spcBef>
                <a:spcPts val="1600"/>
              </a:spcBef>
              <a:spcAft>
                <a:spcPts val="0"/>
              </a:spcAft>
              <a:buNone/>
            </a:pPr>
            <a:r>
              <a:rPr lang="en" dirty="0">
                <a:latin typeface="Courier New"/>
                <a:ea typeface="Courier New"/>
                <a:cs typeface="Courier New"/>
                <a:sym typeface="Courier New"/>
              </a:rPr>
              <a:t>$ terraform </a:t>
            </a:r>
            <a:r>
              <a:rPr lang="en" dirty="0" err="1">
                <a:latin typeface="Courier New"/>
                <a:ea typeface="Courier New"/>
                <a:cs typeface="Courier New"/>
                <a:sym typeface="Courier New"/>
              </a:rPr>
              <a:t>init</a:t>
            </a:r>
            <a:endParaRPr dirty="0">
              <a:latin typeface="Courier New"/>
              <a:ea typeface="Courier New"/>
              <a:cs typeface="Courier New"/>
              <a:sym typeface="Courier New"/>
            </a:endParaRPr>
          </a:p>
          <a:p>
            <a:pPr marL="0" lvl="0" indent="0" algn="l" rtl="0">
              <a:spcBef>
                <a:spcPts val="1600"/>
              </a:spcBef>
              <a:spcAft>
                <a:spcPts val="0"/>
              </a:spcAft>
              <a:buNone/>
            </a:pPr>
            <a:r>
              <a:rPr lang="en" dirty="0">
                <a:latin typeface="Courier New"/>
                <a:ea typeface="Courier New"/>
                <a:cs typeface="Courier New"/>
                <a:sym typeface="Courier New"/>
              </a:rPr>
              <a:t>$ terraform plan</a:t>
            </a:r>
            <a:endParaRPr dirty="0">
              <a:latin typeface="Courier New"/>
              <a:ea typeface="Courier New"/>
              <a:cs typeface="Courier New"/>
              <a:sym typeface="Courier New"/>
            </a:endParaRPr>
          </a:p>
          <a:p>
            <a:pPr marL="0" lvl="0" indent="0" algn="l" rtl="0">
              <a:spcBef>
                <a:spcPts val="1600"/>
              </a:spcBef>
              <a:spcAft>
                <a:spcPts val="0"/>
              </a:spcAft>
              <a:buNone/>
            </a:pPr>
            <a:r>
              <a:rPr lang="en" dirty="0">
                <a:latin typeface="Courier New"/>
                <a:ea typeface="Courier New"/>
                <a:cs typeface="Courier New"/>
                <a:sym typeface="Courier New"/>
              </a:rPr>
              <a:t>$ terraform apply</a:t>
            </a:r>
            <a:endParaRPr dirty="0">
              <a:latin typeface="Courier New"/>
              <a:ea typeface="Courier New"/>
              <a:cs typeface="Courier New"/>
              <a:sym typeface="Courier New"/>
            </a:endParaRPr>
          </a:p>
        </p:txBody>
      </p:sp>
      <p:sp>
        <p:nvSpPr>
          <p:cNvPr id="199" name="Google Shape;199;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Command Prompt or Terminal</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C76901-9394-944F-9708-DC87615A8E26}"/>
              </a:ext>
            </a:extLst>
          </p:cNvPr>
          <p:cNvSpPr>
            <a:spLocks noGrp="1"/>
          </p:cNvSpPr>
          <p:nvPr>
            <p:ph type="body" idx="1"/>
          </p:nvPr>
        </p:nvSpPr>
        <p:spPr/>
        <p:txBody>
          <a:bodyPr/>
          <a:lstStyle/>
          <a:p>
            <a:pPr marL="0" lvl="0" indent="0">
              <a:spcBef>
                <a:spcPts val="1600"/>
              </a:spcBef>
              <a:buNone/>
            </a:pPr>
            <a:r>
              <a:rPr lang="en-US" dirty="0"/>
              <a:t>If you want to destroy all the infrastructure created:</a:t>
            </a:r>
          </a:p>
          <a:p>
            <a:pPr marL="0" lvl="0" indent="0">
              <a:spcBef>
                <a:spcPts val="1600"/>
              </a:spcBef>
              <a:buNone/>
            </a:pPr>
            <a:r>
              <a:rPr lang="en-US" dirty="0">
                <a:latin typeface="Courier New"/>
                <a:ea typeface="Courier New"/>
                <a:cs typeface="Courier New"/>
                <a:sym typeface="Courier New"/>
              </a:rPr>
              <a:t>$ terraform destroy</a:t>
            </a:r>
          </a:p>
          <a:p>
            <a:pPr marL="0" lvl="0" indent="0">
              <a:spcBef>
                <a:spcPts val="1600"/>
              </a:spcBef>
              <a:buNone/>
            </a:pPr>
            <a:r>
              <a:rPr lang="en-US" dirty="0"/>
              <a:t>Incase of destroying a specific infrastructure:</a:t>
            </a:r>
          </a:p>
          <a:p>
            <a:pPr marL="0" lvl="0" indent="0">
              <a:spcBef>
                <a:spcPts val="1600"/>
              </a:spcBef>
              <a:spcAft>
                <a:spcPts val="1600"/>
              </a:spcAft>
              <a:buNone/>
            </a:pPr>
            <a:r>
              <a:rPr lang="en-US" dirty="0">
                <a:latin typeface="Courier New"/>
                <a:ea typeface="Courier New"/>
                <a:cs typeface="Courier New"/>
                <a:sym typeface="Courier New"/>
              </a:rPr>
              <a:t>$ terraform destroy -target aws_instance.EC2</a:t>
            </a:r>
          </a:p>
          <a:p>
            <a:pPr marL="114300" indent="0">
              <a:buNone/>
            </a:pPr>
            <a:endParaRPr lang="en-US" dirty="0"/>
          </a:p>
        </p:txBody>
      </p:sp>
      <p:sp>
        <p:nvSpPr>
          <p:cNvPr id="3" name="Title 2">
            <a:extLst>
              <a:ext uri="{FF2B5EF4-FFF2-40B4-BE49-F238E27FC236}">
                <a16:creationId xmlns:a16="http://schemas.microsoft.com/office/drawing/2014/main" id="{3D980EE1-A6B3-5D43-9C38-F7E21F621A60}"/>
              </a:ext>
            </a:extLst>
          </p:cNvPr>
          <p:cNvSpPr>
            <a:spLocks noGrp="1"/>
          </p:cNvSpPr>
          <p:nvPr>
            <p:ph type="title"/>
          </p:nvPr>
        </p:nvSpPr>
        <p:spPr/>
        <p:txBody>
          <a:bodyPr/>
          <a:lstStyle/>
          <a:p>
            <a:r>
              <a:rPr lang="en" dirty="0"/>
              <a:t>Command Prompt or Terminal</a:t>
            </a:r>
            <a:endParaRPr lang="en-US" dirty="0"/>
          </a:p>
        </p:txBody>
      </p:sp>
    </p:spTree>
    <p:extLst>
      <p:ext uri="{BB962C8B-B14F-4D97-AF65-F5344CB8AC3E}">
        <p14:creationId xmlns:p14="http://schemas.microsoft.com/office/powerpoint/2010/main" val="404785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stores all the information specific to the state of the infrastructure that had been created. </a:t>
            </a:r>
            <a:endParaRPr/>
          </a:p>
          <a:p>
            <a:pPr marL="0" lvl="0" indent="0" algn="l" rtl="0">
              <a:spcBef>
                <a:spcPts val="1600"/>
              </a:spcBef>
              <a:spcAft>
                <a:spcPts val="1600"/>
              </a:spcAft>
              <a:buNone/>
            </a:pPr>
            <a:r>
              <a:rPr lang="en"/>
              <a:t>If there are any modifications made to the instance manually, the terraform plan will indicate a change in state and will give you the option to keep the changes or discard them.</a:t>
            </a:r>
            <a:endParaRPr/>
          </a:p>
        </p:txBody>
      </p:sp>
      <p:sp>
        <p:nvSpPr>
          <p:cNvPr id="205" name="Google Shape;20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Terraform State Files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8"/>
          <p:cNvSpPr txBox="1">
            <a:spLocks noGrp="1"/>
          </p:cNvSpPr>
          <p:nvPr>
            <p:ph type="body" idx="1"/>
          </p:nvPr>
        </p:nvSpPr>
        <p:spPr>
          <a:xfrm>
            <a:off x="311700" y="1152475"/>
            <a:ext cx="8520600" cy="39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Attributes are added in cases where after you run the terraform apply command, you want to see an output associated with your code.</a:t>
            </a:r>
            <a:endParaRPr dirty="0"/>
          </a:p>
          <a:p>
            <a:pPr marL="0" lvl="0" indent="0" algn="l" rtl="0">
              <a:spcBef>
                <a:spcPts val="1600"/>
              </a:spcBef>
              <a:spcAft>
                <a:spcPts val="0"/>
              </a:spcAft>
              <a:buNone/>
            </a:pPr>
            <a:r>
              <a:rPr lang="en" dirty="0"/>
              <a:t>To reference a resource : provider_property. </a:t>
            </a:r>
            <a:r>
              <a:rPr lang="en" dirty="0" err="1"/>
              <a:t>User_defined_name.Attribute_ID</a:t>
            </a:r>
            <a:r>
              <a:rPr lang="en" dirty="0"/>
              <a:t> (anyone in the list of attribute references in the documentation)</a:t>
            </a:r>
            <a:endParaRPr dirty="0"/>
          </a:p>
        </p:txBody>
      </p:sp>
      <p:sp>
        <p:nvSpPr>
          <p:cNvPr id="211" name="Google Shape;211;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Attributes and Referencing a Resource</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8BF6CA-54C2-0740-BE78-A562865365C6}"/>
              </a:ext>
            </a:extLst>
          </p:cNvPr>
          <p:cNvSpPr>
            <a:spLocks noGrp="1"/>
          </p:cNvSpPr>
          <p:nvPr>
            <p:ph type="body" idx="1"/>
          </p:nvPr>
        </p:nvSpPr>
        <p:spPr/>
        <p:txBody>
          <a:bodyPr/>
          <a:lstStyle/>
          <a:p>
            <a:pPr marL="0" lvl="0" indent="0">
              <a:spcBef>
                <a:spcPts val="1600"/>
              </a:spcBef>
              <a:buNone/>
            </a:pPr>
            <a:r>
              <a:rPr lang="en-US" dirty="0"/>
              <a:t>Syntax:</a:t>
            </a:r>
          </a:p>
          <a:p>
            <a:pPr marL="0" lvl="0" indent="0">
              <a:spcBef>
                <a:spcPts val="1600"/>
              </a:spcBef>
              <a:buNone/>
            </a:pPr>
            <a:r>
              <a:rPr lang="en-US" dirty="0"/>
              <a:t>resource  "</a:t>
            </a:r>
            <a:r>
              <a:rPr lang="en-US" dirty="0" err="1"/>
              <a:t>aws_eip</a:t>
            </a:r>
            <a:r>
              <a:rPr lang="en-US" dirty="0"/>
              <a:t>"  "</a:t>
            </a:r>
            <a:r>
              <a:rPr lang="en-US" dirty="0" err="1"/>
              <a:t>public_ip</a:t>
            </a:r>
            <a:r>
              <a:rPr lang="en-US" dirty="0"/>
              <a:t>" {</a:t>
            </a:r>
          </a:p>
          <a:p>
            <a:pPr marL="0" lvl="0" indent="0">
              <a:spcBef>
                <a:spcPts val="1600"/>
              </a:spcBef>
              <a:buNone/>
            </a:pPr>
            <a:r>
              <a:rPr lang="en-US" dirty="0" err="1"/>
              <a:t>vpc</a:t>
            </a:r>
            <a:r>
              <a:rPr lang="en-US" dirty="0"/>
              <a:t> = true</a:t>
            </a:r>
          </a:p>
          <a:p>
            <a:pPr marL="0" lvl="0" indent="0">
              <a:spcBef>
                <a:spcPts val="1600"/>
              </a:spcBef>
              <a:buNone/>
            </a:pPr>
            <a:r>
              <a:rPr lang="en-US" dirty="0"/>
              <a:t>}  </a:t>
            </a:r>
          </a:p>
          <a:p>
            <a:pPr marL="0" lvl="0" indent="0">
              <a:spcBef>
                <a:spcPts val="1600"/>
              </a:spcBef>
              <a:buNone/>
            </a:pPr>
            <a:r>
              <a:rPr lang="en-US" dirty="0"/>
              <a:t>output   "ec2_publicip" {</a:t>
            </a:r>
          </a:p>
          <a:p>
            <a:pPr marL="0" lvl="0" indent="0">
              <a:spcBef>
                <a:spcPts val="1600"/>
              </a:spcBef>
              <a:buNone/>
            </a:pPr>
            <a:r>
              <a:rPr lang="en-US" dirty="0"/>
              <a:t>value =  " ${</a:t>
            </a:r>
            <a:r>
              <a:rPr lang="en-US" dirty="0" err="1"/>
              <a:t>aws_eip.public_ip.public_ip</a:t>
            </a:r>
            <a:r>
              <a:rPr lang="en-US" dirty="0"/>
              <a:t>} "       </a:t>
            </a:r>
          </a:p>
          <a:p>
            <a:pPr marL="0" lvl="0" indent="0">
              <a:spcBef>
                <a:spcPts val="1600"/>
              </a:spcBef>
              <a:spcAft>
                <a:spcPts val="1600"/>
              </a:spcAft>
              <a:buNone/>
            </a:pPr>
            <a:r>
              <a:rPr lang="en-US" dirty="0"/>
              <a:t>}</a:t>
            </a:r>
          </a:p>
        </p:txBody>
      </p:sp>
      <p:sp>
        <p:nvSpPr>
          <p:cNvPr id="3" name="Title 2">
            <a:extLst>
              <a:ext uri="{FF2B5EF4-FFF2-40B4-BE49-F238E27FC236}">
                <a16:creationId xmlns:a16="http://schemas.microsoft.com/office/drawing/2014/main" id="{F2726459-AF33-B049-BA2D-AA38C73BF8FF}"/>
              </a:ext>
            </a:extLst>
          </p:cNvPr>
          <p:cNvSpPr>
            <a:spLocks noGrp="1"/>
          </p:cNvSpPr>
          <p:nvPr>
            <p:ph type="title"/>
          </p:nvPr>
        </p:nvSpPr>
        <p:spPr/>
        <p:txBody>
          <a:bodyPr/>
          <a:lstStyle/>
          <a:p>
            <a:r>
              <a:rPr lang="en" dirty="0"/>
              <a:t>Attributes and Referencing a Resource</a:t>
            </a:r>
            <a:endParaRPr lang="en-US" dirty="0"/>
          </a:p>
        </p:txBody>
      </p:sp>
    </p:spTree>
    <p:extLst>
      <p:ext uri="{BB962C8B-B14F-4D97-AF65-F5344CB8AC3E}">
        <p14:creationId xmlns:p14="http://schemas.microsoft.com/office/powerpoint/2010/main" val="1257115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Interpolation is basically estimating unknown values. </a:t>
            </a:r>
            <a:endParaRPr sz="2000" dirty="0"/>
          </a:p>
          <a:p>
            <a:pPr marL="0" lvl="0" indent="0" algn="l" rtl="0">
              <a:spcBef>
                <a:spcPts val="1600"/>
              </a:spcBef>
              <a:spcAft>
                <a:spcPts val="0"/>
              </a:spcAft>
              <a:buNone/>
            </a:pPr>
            <a:r>
              <a:rPr lang="en" sz="2000" dirty="0"/>
              <a:t>Example :</a:t>
            </a:r>
            <a:endParaRPr sz="2000" dirty="0"/>
          </a:p>
          <a:p>
            <a:pPr marL="0" lvl="0" indent="0" algn="l" rtl="0">
              <a:spcBef>
                <a:spcPts val="1600"/>
              </a:spcBef>
              <a:spcAft>
                <a:spcPts val="0"/>
              </a:spcAft>
              <a:buNone/>
            </a:pPr>
            <a:r>
              <a:rPr lang="en" sz="2000" dirty="0"/>
              <a:t>resource "</a:t>
            </a:r>
            <a:r>
              <a:rPr lang="en" sz="2000" dirty="0" err="1"/>
              <a:t>aws_eip</a:t>
            </a:r>
            <a:r>
              <a:rPr lang="en" sz="2000" dirty="0"/>
              <a:t>" "</a:t>
            </a:r>
            <a:r>
              <a:rPr lang="en" sz="2000" dirty="0" err="1"/>
              <a:t>eip_demo</a:t>
            </a:r>
            <a:r>
              <a:rPr lang="en" sz="2000" dirty="0"/>
              <a:t>"{</a:t>
            </a:r>
            <a:endParaRPr sz="2000" dirty="0"/>
          </a:p>
          <a:p>
            <a:pPr marL="0" lvl="0" indent="0" algn="l" rtl="0">
              <a:spcBef>
                <a:spcPts val="1600"/>
              </a:spcBef>
              <a:spcAft>
                <a:spcPts val="0"/>
              </a:spcAft>
              <a:buNone/>
            </a:pPr>
            <a:r>
              <a:rPr lang="en" sz="2000" dirty="0"/>
              <a:t> </a:t>
            </a:r>
            <a:r>
              <a:rPr lang="en" sz="2000" dirty="0" err="1"/>
              <a:t>vpc</a:t>
            </a:r>
            <a:r>
              <a:rPr lang="en" sz="2000" dirty="0"/>
              <a:t>=true</a:t>
            </a:r>
            <a:endParaRPr sz="2000" dirty="0"/>
          </a:p>
          <a:p>
            <a:pPr marL="0" lvl="0" indent="0" algn="l" rtl="0">
              <a:spcBef>
                <a:spcPts val="1600"/>
              </a:spcBef>
              <a:spcAft>
                <a:spcPts val="0"/>
              </a:spcAft>
              <a:buNone/>
            </a:pPr>
            <a:r>
              <a:rPr lang="en" sz="2000" dirty="0"/>
              <a:t> }</a:t>
            </a:r>
            <a:endParaRPr sz="2000" dirty="0"/>
          </a:p>
          <a:p>
            <a:pPr marL="0" lvl="0" indent="0" algn="l" rtl="0">
              <a:spcBef>
                <a:spcPts val="1600"/>
              </a:spcBef>
              <a:spcAft>
                <a:spcPts val="0"/>
              </a:spcAft>
              <a:buNone/>
            </a:pPr>
            <a:endParaRPr sz="700" dirty="0"/>
          </a:p>
          <a:p>
            <a:pPr marL="0" lvl="0" indent="0" algn="l" rtl="0">
              <a:spcBef>
                <a:spcPts val="1600"/>
              </a:spcBef>
              <a:spcAft>
                <a:spcPts val="0"/>
              </a:spcAft>
              <a:buNone/>
            </a:pPr>
            <a:endParaRPr sz="700" dirty="0"/>
          </a:p>
          <a:p>
            <a:pPr marL="0" lvl="0" indent="0" algn="l" rtl="0">
              <a:spcBef>
                <a:spcPts val="1600"/>
              </a:spcBef>
              <a:spcAft>
                <a:spcPts val="1600"/>
              </a:spcAft>
              <a:buNone/>
            </a:pPr>
            <a:endParaRPr sz="700" dirty="0"/>
          </a:p>
        </p:txBody>
      </p:sp>
      <p:sp>
        <p:nvSpPr>
          <p:cNvPr id="217" name="Google Shape;217;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Interpolation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Introduction to Terraform</a:t>
            </a:r>
            <a:endParaRPr/>
          </a:p>
        </p:txBody>
      </p:sp>
      <p:sp>
        <p:nvSpPr>
          <p:cNvPr id="151" name="Google Shape;151;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42900" algn="l" rtl="0">
              <a:spcBef>
                <a:spcPts val="1600"/>
              </a:spcBef>
              <a:spcAft>
                <a:spcPts val="0"/>
              </a:spcAft>
              <a:buSzPts val="1800"/>
              <a:buChar char="ᐳ"/>
            </a:pPr>
            <a:r>
              <a:rPr lang="en" dirty="0"/>
              <a:t>Terraform is basically infrastructure as code</a:t>
            </a:r>
            <a:endParaRPr dirty="0"/>
          </a:p>
          <a:p>
            <a:pPr marL="457200" lvl="0" indent="-342900" algn="l" rtl="0">
              <a:spcBef>
                <a:spcPts val="0"/>
              </a:spcBef>
              <a:spcAft>
                <a:spcPts val="0"/>
              </a:spcAft>
              <a:buSzPts val="1800"/>
              <a:buChar char="ᐳ"/>
            </a:pPr>
            <a:r>
              <a:rPr lang="en" dirty="0"/>
              <a:t>It is free and has over 78 providers (AWS, Azure, </a:t>
            </a:r>
            <a:r>
              <a:rPr lang="en" dirty="0" err="1"/>
              <a:t>DigitalOcean</a:t>
            </a:r>
            <a:r>
              <a:rPr lang="en" dirty="0"/>
              <a:t>, GitHub, Google Cloud etc.)</a:t>
            </a:r>
            <a:endParaRPr dirty="0"/>
          </a:p>
          <a:p>
            <a:pPr marL="0" lvl="0" indent="0" algn="l" rtl="0">
              <a:spcBef>
                <a:spcPts val="1600"/>
              </a:spcBef>
              <a:spcAft>
                <a:spcPts val="0"/>
              </a:spcAft>
              <a:buNone/>
            </a:pPr>
            <a:r>
              <a:rPr lang="en" dirty="0"/>
              <a:t>Provider List : </a:t>
            </a:r>
            <a:r>
              <a:rPr lang="en" dirty="0">
                <a:hlinkClick r:id="rId3"/>
              </a:rPr>
              <a:t>https://</a:t>
            </a:r>
            <a:r>
              <a:rPr lang="en" dirty="0" err="1">
                <a:hlinkClick r:id="rId3"/>
              </a:rPr>
              <a:t>www.terraform.io</a:t>
            </a:r>
            <a:r>
              <a:rPr lang="en" dirty="0">
                <a:hlinkClick r:id="rId3"/>
              </a:rPr>
              <a:t>/docs/providers/</a:t>
            </a:r>
            <a:endParaRPr dirty="0"/>
          </a:p>
          <a:p>
            <a:pPr marL="45720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 resource "</a:t>
            </a:r>
            <a:r>
              <a:rPr lang="en" sz="1600" dirty="0" err="1"/>
              <a:t>aws_security_group</a:t>
            </a:r>
            <a:r>
              <a:rPr lang="en" sz="1600" dirty="0"/>
              <a:t>" "</a:t>
            </a:r>
            <a:r>
              <a:rPr lang="en" sz="1600" dirty="0" err="1"/>
              <a:t>allow_all</a:t>
            </a:r>
            <a:r>
              <a:rPr lang="en" sz="1600" dirty="0"/>
              <a:t>"{</a:t>
            </a:r>
            <a:endParaRPr sz="1600" dirty="0"/>
          </a:p>
          <a:p>
            <a:pPr marL="0" lvl="0" indent="0" algn="l" rtl="0">
              <a:spcBef>
                <a:spcPts val="1600"/>
              </a:spcBef>
              <a:spcAft>
                <a:spcPts val="0"/>
              </a:spcAft>
              <a:buNone/>
            </a:pPr>
            <a:r>
              <a:rPr lang="en" sz="1600" dirty="0"/>
              <a:t> name= "</a:t>
            </a:r>
            <a:r>
              <a:rPr lang="en" sz="1600" dirty="0" err="1"/>
              <a:t>interpolation_demo</a:t>
            </a:r>
            <a:r>
              <a:rPr lang="en" sz="1600" dirty="0"/>
              <a:t>"</a:t>
            </a:r>
            <a:endParaRPr sz="1600" dirty="0"/>
          </a:p>
          <a:p>
            <a:pPr marL="0" lvl="0" indent="0" algn="l" rtl="0">
              <a:spcBef>
                <a:spcPts val="1600"/>
              </a:spcBef>
              <a:spcAft>
                <a:spcPts val="0"/>
              </a:spcAft>
              <a:buNone/>
            </a:pPr>
            <a:r>
              <a:rPr lang="en" sz="1600" dirty="0"/>
              <a:t> }	ingress{</a:t>
            </a:r>
            <a:endParaRPr sz="1600" dirty="0"/>
          </a:p>
          <a:p>
            <a:pPr marL="0" lvl="0" indent="0" algn="l" rtl="0">
              <a:spcBef>
                <a:spcPts val="1600"/>
              </a:spcBef>
              <a:spcAft>
                <a:spcPts val="0"/>
              </a:spcAft>
              <a:buNone/>
            </a:pPr>
            <a:r>
              <a:rPr lang="en" sz="1600" dirty="0"/>
              <a:t> 	</a:t>
            </a:r>
            <a:r>
              <a:rPr lang="en" sz="1600" dirty="0" err="1"/>
              <a:t>from_port</a:t>
            </a:r>
            <a:r>
              <a:rPr lang="en" sz="1600" dirty="0"/>
              <a:t>=0</a:t>
            </a:r>
            <a:endParaRPr sz="1600" dirty="0"/>
          </a:p>
          <a:p>
            <a:pPr marL="0" lvl="0" indent="0" algn="l" rtl="0">
              <a:spcBef>
                <a:spcPts val="1600"/>
              </a:spcBef>
              <a:spcAft>
                <a:spcPts val="0"/>
              </a:spcAft>
              <a:buNone/>
            </a:pPr>
            <a:r>
              <a:rPr lang="en" sz="1600" dirty="0"/>
              <a:t> 	</a:t>
            </a:r>
            <a:r>
              <a:rPr lang="en" sz="1600" dirty="0" err="1"/>
              <a:t>to_port</a:t>
            </a:r>
            <a:r>
              <a:rPr lang="en" sz="1600" dirty="0"/>
              <a:t>=0</a:t>
            </a:r>
            <a:endParaRPr sz="1600" dirty="0"/>
          </a:p>
          <a:p>
            <a:pPr marL="0" lvl="0" indent="0" algn="l" rtl="0">
              <a:spcBef>
                <a:spcPts val="1600"/>
              </a:spcBef>
              <a:spcAft>
                <a:spcPts val="0"/>
              </a:spcAft>
              <a:buNone/>
            </a:pPr>
            <a:r>
              <a:rPr lang="en" sz="1600" dirty="0"/>
              <a:t> 	protocol="-1"</a:t>
            </a:r>
            <a:endParaRPr sz="1600" dirty="0"/>
          </a:p>
          <a:p>
            <a:pPr marL="0" lvl="0" indent="0" algn="l" rtl="0">
              <a:spcBef>
                <a:spcPts val="1600"/>
              </a:spcBef>
              <a:spcAft>
                <a:spcPts val="0"/>
              </a:spcAft>
              <a:buNone/>
            </a:pPr>
            <a:r>
              <a:rPr lang="en" sz="1600" dirty="0"/>
              <a:t> 	</a:t>
            </a:r>
            <a:r>
              <a:rPr lang="en" sz="1600" dirty="0" err="1"/>
              <a:t>cidr_blocks</a:t>
            </a:r>
            <a:r>
              <a:rPr lang="en" sz="1600" dirty="0"/>
              <a:t>=["${</a:t>
            </a:r>
            <a:r>
              <a:rPr lang="en" sz="1600" dirty="0" err="1"/>
              <a:t>aws_eip.eip_demo.public_ip</a:t>
            </a:r>
            <a:r>
              <a:rPr lang="en" sz="1600" dirty="0"/>
              <a:t>}/32"]</a:t>
            </a:r>
            <a:endParaRPr sz="1600" dirty="0"/>
          </a:p>
          <a:p>
            <a:pPr marL="0" lvl="0" indent="0" algn="l" rtl="0">
              <a:spcBef>
                <a:spcPts val="1600"/>
              </a:spcBef>
              <a:spcAft>
                <a:spcPts val="1600"/>
              </a:spcAft>
              <a:buNone/>
            </a:pPr>
            <a:r>
              <a:rPr lang="en" sz="1600" dirty="0"/>
              <a:t> 	}</a:t>
            </a:r>
            <a:endParaRPr sz="1600" dirty="0"/>
          </a:p>
        </p:txBody>
      </p:sp>
      <p:sp>
        <p:nvSpPr>
          <p:cNvPr id="223" name="Google Shape;223;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Interpolation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generates an elastic ip and allows the public ip associated with the eip to enter the security group. </a:t>
            </a:r>
            <a:endParaRPr/>
          </a:p>
          <a:p>
            <a:pPr marL="0" lvl="0" indent="0" algn="l" rtl="0">
              <a:spcBef>
                <a:spcPts val="1600"/>
              </a:spcBef>
              <a:spcAft>
                <a:spcPts val="0"/>
              </a:spcAft>
              <a:buNone/>
            </a:pPr>
            <a:r>
              <a:rPr lang="en"/>
              <a:t>The cidr_blocks generally allow all ip addresses but in this case, we are allowing only the public_ip associated to the elastic ip to enter the security group. </a:t>
            </a:r>
            <a:endParaRPr/>
          </a:p>
          <a:p>
            <a:pPr marL="0" lvl="0" indent="0" algn="l" rtl="0">
              <a:spcBef>
                <a:spcPts val="1600"/>
              </a:spcBef>
              <a:spcAft>
                <a:spcPts val="1600"/>
              </a:spcAft>
              <a:buNone/>
            </a:pPr>
            <a:r>
              <a:rPr lang="en"/>
              <a:t>To confirm this, we can always check if the rule is added in our security group.</a:t>
            </a:r>
            <a:endParaRPr/>
          </a:p>
        </p:txBody>
      </p:sp>
      <p:sp>
        <p:nvSpPr>
          <p:cNvPr id="229" name="Google Shape;229;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Interpolation Demo Explanation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is good practice to always separate each config file by resources instead of having one big consolidated .tf file. It becomes easier to understand and debug files.</a:t>
            </a:r>
            <a:endParaRPr/>
          </a:p>
          <a:p>
            <a:pPr marL="0" lvl="0" indent="0" algn="l" rtl="0">
              <a:spcBef>
                <a:spcPts val="1600"/>
              </a:spcBef>
              <a:spcAft>
                <a:spcPts val="0"/>
              </a:spcAft>
              <a:buNone/>
            </a:pPr>
            <a:r>
              <a:rPr lang="en"/>
              <a:t>Variables are important so that we don’t have to manually update values, in case of any change, everywhere throughout the file.</a:t>
            </a:r>
            <a:endParaRPr/>
          </a:p>
          <a:p>
            <a:pPr marL="0" lvl="0" indent="0" algn="l" rtl="0">
              <a:spcBef>
                <a:spcPts val="1600"/>
              </a:spcBef>
              <a:spcAft>
                <a:spcPts val="0"/>
              </a:spcAft>
              <a:buNone/>
            </a:pPr>
            <a:r>
              <a:rPr lang="en"/>
              <a:t>Syntax:</a:t>
            </a:r>
            <a:endParaRPr/>
          </a:p>
          <a:p>
            <a:pPr marL="0" lvl="0" indent="0" algn="l" rtl="0">
              <a:spcBef>
                <a:spcPts val="1600"/>
              </a:spcBef>
              <a:spcAft>
                <a:spcPts val="0"/>
              </a:spcAft>
              <a:buNone/>
            </a:pPr>
            <a:r>
              <a:rPr lang="en"/>
              <a:t>${var.user_defined_name}</a:t>
            </a:r>
            <a:endParaRPr/>
          </a:p>
          <a:p>
            <a:pPr marL="0" lvl="0" indent="0" algn="l" rtl="0">
              <a:spcBef>
                <a:spcPts val="1600"/>
              </a:spcBef>
              <a:spcAft>
                <a:spcPts val="0"/>
              </a:spcAft>
              <a:buNone/>
            </a:pPr>
            <a:r>
              <a:rPr lang="en"/>
              <a:t>It is best practice to keep the variable file separate as well.</a:t>
            </a:r>
            <a:endParaRPr/>
          </a:p>
          <a:p>
            <a:pPr marL="0" lvl="0" indent="0" algn="l" rtl="0">
              <a:spcBef>
                <a:spcPts val="1600"/>
              </a:spcBef>
              <a:spcAft>
                <a:spcPts val="1600"/>
              </a:spcAft>
              <a:buNone/>
            </a:pPr>
            <a:endParaRPr/>
          </a:p>
        </p:txBody>
      </p:sp>
      <p:sp>
        <p:nvSpPr>
          <p:cNvPr id="235" name="Google Shape;23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Semantics and Variables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They allow us to execute various commands or scripts in order to create or destroy resources.</a:t>
            </a:r>
            <a:endParaRPr/>
          </a:p>
          <a:p>
            <a:pPr marL="0" lvl="0" indent="0" algn="l" rtl="0">
              <a:spcBef>
                <a:spcPts val="1600"/>
              </a:spcBef>
              <a:spcAft>
                <a:spcPts val="0"/>
              </a:spcAft>
              <a:buNone/>
            </a:pPr>
            <a:r>
              <a:rPr lang="en"/>
              <a:t>Remote-exec allows you to run script files on a remote server.</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u="sng">
                <a:solidFill>
                  <a:schemeClr val="hlink"/>
                </a:solidFill>
                <a:hlinkClick r:id="rId3"/>
              </a:rPr>
              <a:t>https://www.terraform.io/docs/provisioners/index.html</a:t>
            </a:r>
            <a:endParaRPr/>
          </a:p>
        </p:txBody>
      </p:sp>
      <p:sp>
        <p:nvSpPr>
          <p:cNvPr id="241" name="Google Shape;241;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Provisioners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Create a ec2 instance config file :</a:t>
            </a:r>
            <a:endParaRPr dirty="0"/>
          </a:p>
          <a:p>
            <a:pPr marL="0" lvl="0" indent="0" algn="l" rtl="0">
              <a:spcBef>
                <a:spcPts val="1600"/>
              </a:spcBef>
              <a:spcAft>
                <a:spcPts val="0"/>
              </a:spcAft>
              <a:buNone/>
            </a:pPr>
            <a:r>
              <a:rPr lang="en" sz="900" dirty="0"/>
              <a:t>resource "</a:t>
            </a:r>
            <a:r>
              <a:rPr lang="en" sz="900" dirty="0" err="1"/>
              <a:t>aws_instance</a:t>
            </a:r>
            <a:r>
              <a:rPr lang="en" sz="900" dirty="0"/>
              <a:t>" "</a:t>
            </a:r>
            <a:r>
              <a:rPr lang="en" sz="900" dirty="0" err="1"/>
              <a:t>myserver</a:t>
            </a:r>
            <a:r>
              <a:rPr lang="en" sz="900" dirty="0"/>
              <a:t>"{</a:t>
            </a:r>
            <a:endParaRPr sz="900" dirty="0"/>
          </a:p>
          <a:p>
            <a:pPr marL="0" lvl="0" indent="0" algn="l" rtl="0">
              <a:spcBef>
                <a:spcPts val="1600"/>
              </a:spcBef>
              <a:spcAft>
                <a:spcPts val="0"/>
              </a:spcAft>
              <a:buNone/>
            </a:pPr>
            <a:r>
              <a:rPr lang="en" sz="900" dirty="0"/>
              <a:t>	</a:t>
            </a:r>
            <a:r>
              <a:rPr lang="en" sz="900" dirty="0" err="1"/>
              <a:t>instance_type</a:t>
            </a:r>
            <a:r>
              <a:rPr lang="en" sz="900" dirty="0"/>
              <a:t> = "t2.micro"</a:t>
            </a:r>
            <a:endParaRPr sz="900" dirty="0"/>
          </a:p>
          <a:p>
            <a:pPr marL="0" lvl="0" indent="0" algn="l" rtl="0">
              <a:spcBef>
                <a:spcPts val="1600"/>
              </a:spcBef>
              <a:spcAft>
                <a:spcPts val="0"/>
              </a:spcAft>
              <a:buNone/>
            </a:pPr>
            <a:r>
              <a:rPr lang="en" sz="900" dirty="0"/>
              <a:t>	</a:t>
            </a:r>
            <a:r>
              <a:rPr lang="en" sz="900" dirty="0" err="1"/>
              <a:t>ami</a:t>
            </a:r>
            <a:r>
              <a:rPr lang="en" sz="900" dirty="0"/>
              <a:t> ="ami-5e8bb23b"</a:t>
            </a:r>
            <a:endParaRPr sz="900" dirty="0"/>
          </a:p>
          <a:p>
            <a:pPr marL="0" lvl="0" indent="0" algn="l" rtl="0">
              <a:spcBef>
                <a:spcPts val="1600"/>
              </a:spcBef>
              <a:spcAft>
                <a:spcPts val="0"/>
              </a:spcAft>
              <a:buNone/>
            </a:pPr>
            <a:r>
              <a:rPr lang="en" sz="900" dirty="0"/>
              <a:t>	</a:t>
            </a:r>
            <a:r>
              <a:rPr lang="en" sz="900" dirty="0" err="1"/>
              <a:t>security_groups</a:t>
            </a:r>
            <a:r>
              <a:rPr lang="en" sz="900" dirty="0"/>
              <a:t>= ["${</a:t>
            </a:r>
            <a:r>
              <a:rPr lang="en" sz="900" dirty="0" err="1"/>
              <a:t>aws_security_group.mysg.name</a:t>
            </a:r>
            <a:r>
              <a:rPr lang="en" sz="900" dirty="0"/>
              <a:t>}"]</a:t>
            </a:r>
            <a:endParaRPr sz="900" dirty="0"/>
          </a:p>
          <a:p>
            <a:pPr marL="0" lvl="0" indent="0" algn="l" rtl="0">
              <a:spcBef>
                <a:spcPts val="1600"/>
              </a:spcBef>
              <a:spcAft>
                <a:spcPts val="0"/>
              </a:spcAft>
              <a:buNone/>
            </a:pPr>
            <a:r>
              <a:rPr lang="en" sz="900" dirty="0"/>
              <a:t>	</a:t>
            </a:r>
            <a:r>
              <a:rPr lang="en" sz="900" dirty="0" err="1"/>
              <a:t>key_name</a:t>
            </a:r>
            <a:r>
              <a:rPr lang="en" sz="900" dirty="0"/>
              <a:t> = "</a:t>
            </a:r>
            <a:r>
              <a:rPr lang="en" sz="900" dirty="0" err="1"/>
              <a:t>keyname</a:t>
            </a:r>
            <a:r>
              <a:rPr lang="en" sz="900" dirty="0"/>
              <a:t>"</a:t>
            </a:r>
            <a:endParaRPr sz="900" dirty="0"/>
          </a:p>
          <a:p>
            <a:pPr marL="0" lvl="0" indent="0" algn="l" rtl="0">
              <a:spcBef>
                <a:spcPts val="1600"/>
              </a:spcBef>
              <a:spcAft>
                <a:spcPts val="0"/>
              </a:spcAft>
              <a:buNone/>
            </a:pPr>
            <a:r>
              <a:rPr lang="en" sz="900" dirty="0"/>
              <a:t>}</a:t>
            </a:r>
            <a:endParaRPr sz="900" dirty="0"/>
          </a:p>
          <a:p>
            <a:pPr marL="0" lvl="0" indent="0" algn="l" rtl="0">
              <a:spcBef>
                <a:spcPts val="1600"/>
              </a:spcBef>
              <a:spcAft>
                <a:spcPts val="0"/>
              </a:spcAft>
              <a:buNone/>
            </a:pPr>
            <a:r>
              <a:rPr lang="en" sz="900" dirty="0"/>
              <a:t> tags {</a:t>
            </a:r>
            <a:endParaRPr sz="900" dirty="0"/>
          </a:p>
          <a:p>
            <a:pPr marL="0" lvl="0" indent="0" algn="l" rtl="0">
              <a:spcBef>
                <a:spcPts val="1600"/>
              </a:spcBef>
              <a:spcAft>
                <a:spcPts val="0"/>
              </a:spcAft>
              <a:buNone/>
            </a:pPr>
            <a:r>
              <a:rPr lang="en" sz="900" dirty="0"/>
              <a:t>  Name = "Nginx-Server"</a:t>
            </a:r>
            <a:endParaRPr sz="900" dirty="0"/>
          </a:p>
          <a:p>
            <a:pPr marL="0" lvl="0" indent="0" algn="l" rtl="0">
              <a:spcBef>
                <a:spcPts val="1600"/>
              </a:spcBef>
              <a:spcAft>
                <a:spcPts val="0"/>
              </a:spcAft>
              <a:buNone/>
            </a:pPr>
            <a:r>
              <a:rPr lang="en" sz="900" dirty="0"/>
              <a:t> }</a:t>
            </a:r>
            <a:endParaRPr sz="900" dirty="0"/>
          </a:p>
          <a:p>
            <a:pPr marL="0" lvl="0" indent="0" algn="l" rtl="0">
              <a:spcBef>
                <a:spcPts val="1600"/>
              </a:spcBef>
              <a:spcAft>
                <a:spcPts val="1600"/>
              </a:spcAft>
              <a:buNone/>
            </a:pPr>
            <a:endParaRPr sz="900" dirty="0"/>
          </a:p>
        </p:txBody>
      </p:sp>
      <p:sp>
        <p:nvSpPr>
          <p:cNvPr id="247" name="Google Shape;247;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Nginx running with terraform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Example:</a:t>
            </a:r>
            <a:endParaRPr sz="1100"/>
          </a:p>
          <a:p>
            <a:pPr marL="0" lvl="0" indent="0" algn="l" rtl="0">
              <a:spcBef>
                <a:spcPts val="1600"/>
              </a:spcBef>
              <a:spcAft>
                <a:spcPts val="0"/>
              </a:spcAft>
              <a:buNone/>
            </a:pPr>
            <a:r>
              <a:rPr lang="en" sz="1100"/>
              <a:t>resource "aws_instance" "web" {</a:t>
            </a:r>
            <a:br>
              <a:rPr lang="en" sz="1100"/>
            </a:br>
            <a:r>
              <a:rPr lang="en" sz="1100"/>
              <a:t>  # ...</a:t>
            </a:r>
            <a:br>
              <a:rPr lang="en" sz="1100"/>
            </a:br>
            <a:br>
              <a:rPr lang="en" sz="1100"/>
            </a:br>
            <a:r>
              <a:rPr lang="en" sz="1100"/>
              <a:t>  provisioner "remote-exec" {</a:t>
            </a:r>
            <a:br>
              <a:rPr lang="en" sz="1100"/>
            </a:br>
            <a:r>
              <a:rPr lang="en" sz="1100"/>
              <a:t>    inline = [</a:t>
            </a:r>
            <a:br>
              <a:rPr lang="en" sz="1100"/>
            </a:br>
            <a:r>
              <a:rPr lang="en" sz="1100"/>
              <a:t>      "puppet apply",</a:t>
            </a:r>
            <a:br>
              <a:rPr lang="en" sz="1100"/>
            </a:br>
            <a:r>
              <a:rPr lang="en" sz="1100"/>
              <a:t>      "consul join ${aws_instance.web.private_ip}",</a:t>
            </a:r>
            <a:br>
              <a:rPr lang="en" sz="1100"/>
            </a:br>
            <a:r>
              <a:rPr lang="en" sz="1100"/>
              <a:t>    ]</a:t>
            </a:r>
            <a:br>
              <a:rPr lang="en" sz="1100"/>
            </a:br>
            <a:r>
              <a:rPr lang="en" sz="1100"/>
              <a:t>  }</a:t>
            </a:r>
            <a:br>
              <a:rPr lang="en" sz="1100"/>
            </a:br>
            <a:r>
              <a:rPr lang="en" sz="1100"/>
              <a:t>}</a:t>
            </a:r>
            <a:endParaRPr sz="1100">
              <a:solidFill>
                <a:srgbClr val="333333"/>
              </a:solidFill>
              <a:highlight>
                <a:srgbClr val="F8F8F8"/>
              </a:highlight>
              <a:latin typeface="Verdana"/>
              <a:ea typeface="Verdana"/>
              <a:cs typeface="Verdana"/>
              <a:sym typeface="Verdana"/>
            </a:endParaRPr>
          </a:p>
          <a:p>
            <a:pPr marL="0" lvl="0" indent="0" algn="l" rtl="0">
              <a:spcBef>
                <a:spcPts val="1600"/>
              </a:spcBef>
              <a:spcAft>
                <a:spcPts val="0"/>
              </a:spcAft>
              <a:buNone/>
            </a:pPr>
            <a:r>
              <a:rPr lang="en" sz="1100"/>
              <a:t>For Nginx-server commands refer to or clone the following git repository :</a:t>
            </a:r>
            <a:endParaRPr sz="1100"/>
          </a:p>
          <a:p>
            <a:pPr marL="0" lvl="0" indent="0" algn="l" rtl="0">
              <a:spcBef>
                <a:spcPts val="1600"/>
              </a:spcBef>
              <a:spcAft>
                <a:spcPts val="0"/>
              </a:spcAft>
              <a:buNone/>
            </a:pPr>
            <a:r>
              <a:rPr lang="en" sz="1200" u="sng">
                <a:solidFill>
                  <a:schemeClr val="hlink"/>
                </a:solidFill>
                <a:hlinkClick r:id="rId3"/>
              </a:rPr>
              <a:t>https://github.com/mattoo-sneh/Terraform-files</a:t>
            </a:r>
            <a:endParaRPr sz="1200"/>
          </a:p>
          <a:p>
            <a:pPr marL="0" lvl="0" indent="0" algn="l" rtl="0">
              <a:spcBef>
                <a:spcPts val="1600"/>
              </a:spcBef>
              <a:spcAft>
                <a:spcPts val="1600"/>
              </a:spcAft>
              <a:buNone/>
            </a:pPr>
            <a:endParaRPr sz="600"/>
          </a:p>
        </p:txBody>
      </p:sp>
      <p:sp>
        <p:nvSpPr>
          <p:cNvPr id="253" name="Google Shape;253;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Remote-exec Provisioner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ᐳ"/>
            </a:pPr>
            <a:r>
              <a:rPr lang="en" sz="2000" dirty="0"/>
              <a:t>Register for the free-tier AWS account on </a:t>
            </a:r>
            <a:r>
              <a:rPr lang="en" sz="2000" u="sng" dirty="0">
                <a:solidFill>
                  <a:schemeClr val="hlink"/>
                </a:solidFill>
                <a:hlinkClick r:id="rId3"/>
              </a:rPr>
              <a:t>https://aws.amazon.com/free/</a:t>
            </a:r>
            <a:endParaRPr sz="2000" dirty="0"/>
          </a:p>
          <a:p>
            <a:pPr marL="457200" lvl="0" indent="-342900" algn="l" rtl="0">
              <a:spcBef>
                <a:spcPts val="0"/>
              </a:spcBef>
              <a:spcAft>
                <a:spcPts val="0"/>
              </a:spcAft>
              <a:buSzPts val="1800"/>
              <a:buChar char="ᐳ"/>
            </a:pPr>
            <a:r>
              <a:rPr lang="en" sz="2000" dirty="0"/>
              <a:t>Under Security and Identity, create IAM (Identity and Access Management) admin user </a:t>
            </a:r>
            <a:endParaRPr sz="2000" dirty="0"/>
          </a:p>
          <a:p>
            <a:pPr marL="457200" lvl="0" indent="-342900" algn="l" rtl="0">
              <a:spcBef>
                <a:spcPts val="0"/>
              </a:spcBef>
              <a:spcAft>
                <a:spcPts val="0"/>
              </a:spcAft>
              <a:buSzPts val="1800"/>
              <a:buChar char="ᐳ"/>
            </a:pPr>
            <a:r>
              <a:rPr lang="en" sz="2000" dirty="0"/>
              <a:t>Under details - Select Users </a:t>
            </a:r>
          </a:p>
          <a:p>
            <a:pPr marL="457200" lvl="0" indent="-342900" algn="l" rtl="0">
              <a:spcBef>
                <a:spcPts val="0"/>
              </a:spcBef>
              <a:spcAft>
                <a:spcPts val="0"/>
              </a:spcAft>
              <a:buSzPts val="1800"/>
              <a:buChar char="ᐳ"/>
            </a:pPr>
            <a:r>
              <a:rPr lang="en" sz="2000" dirty="0"/>
              <a:t>Create New Users </a:t>
            </a:r>
          </a:p>
          <a:p>
            <a:pPr marL="457200" lvl="0" indent="-342900" algn="l" rtl="0">
              <a:spcBef>
                <a:spcPts val="0"/>
              </a:spcBef>
              <a:spcAft>
                <a:spcPts val="0"/>
              </a:spcAft>
              <a:buSzPts val="1800"/>
              <a:buChar char="ᐳ"/>
            </a:pPr>
            <a:r>
              <a:rPr lang="en" sz="2000" dirty="0"/>
              <a:t>Enter a User Name (ex. Terraform) </a:t>
            </a:r>
          </a:p>
          <a:p>
            <a:pPr marL="457200" lvl="0" indent="0" algn="l" rtl="0">
              <a:spcBef>
                <a:spcPts val="1600"/>
              </a:spcBef>
              <a:spcAft>
                <a:spcPts val="1600"/>
              </a:spcAft>
              <a:buNone/>
            </a:pPr>
            <a:endParaRPr dirty="0"/>
          </a:p>
        </p:txBody>
      </p:sp>
      <p:sp>
        <p:nvSpPr>
          <p:cNvPr id="157" name="Google Shape;15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Setting up an AWS Account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904C60-B038-E243-9CA6-A820ABE33577}"/>
              </a:ext>
            </a:extLst>
          </p:cNvPr>
          <p:cNvSpPr>
            <a:spLocks noGrp="1"/>
          </p:cNvSpPr>
          <p:nvPr>
            <p:ph type="body" idx="1"/>
          </p:nvPr>
        </p:nvSpPr>
        <p:spPr/>
        <p:txBody>
          <a:bodyPr/>
          <a:lstStyle/>
          <a:p>
            <a:pPr lvl="0"/>
            <a:r>
              <a:rPr lang="en-US" sz="2000" dirty="0"/>
              <a:t>Access Type: Programmatic Access </a:t>
            </a:r>
          </a:p>
          <a:p>
            <a:pPr lvl="0"/>
            <a:r>
              <a:rPr lang="en-US" sz="2000" dirty="0"/>
              <a:t>Under attach existing policies directly, select administrator access </a:t>
            </a:r>
          </a:p>
          <a:p>
            <a:pPr lvl="0"/>
            <a:r>
              <a:rPr lang="en-US" sz="2000" dirty="0"/>
              <a:t>Save the access and secret keys generated</a:t>
            </a:r>
          </a:p>
          <a:p>
            <a:pPr lvl="0"/>
            <a:r>
              <a:rPr lang="en-US" sz="2000" dirty="0"/>
              <a:t>The access and secret keys are used by Terraform to authenticate the EC2 server in AWS</a:t>
            </a:r>
          </a:p>
          <a:p>
            <a:pPr marL="114300" indent="0">
              <a:buNone/>
            </a:pPr>
            <a:endParaRPr lang="en-US" dirty="0"/>
          </a:p>
        </p:txBody>
      </p:sp>
      <p:sp>
        <p:nvSpPr>
          <p:cNvPr id="3" name="Title 2">
            <a:extLst>
              <a:ext uri="{FF2B5EF4-FFF2-40B4-BE49-F238E27FC236}">
                <a16:creationId xmlns:a16="http://schemas.microsoft.com/office/drawing/2014/main" id="{F5C66C94-1092-5947-8E88-4FCE8E9D670F}"/>
              </a:ext>
            </a:extLst>
          </p:cNvPr>
          <p:cNvSpPr>
            <a:spLocks noGrp="1"/>
          </p:cNvSpPr>
          <p:nvPr>
            <p:ph type="title"/>
          </p:nvPr>
        </p:nvSpPr>
        <p:spPr/>
        <p:txBody>
          <a:bodyPr/>
          <a:lstStyle/>
          <a:p>
            <a:r>
              <a:rPr lang="en-US" dirty="0"/>
              <a:t>Setting up an AWS account</a:t>
            </a:r>
          </a:p>
        </p:txBody>
      </p:sp>
    </p:spTree>
    <p:extLst>
      <p:ext uri="{BB962C8B-B14F-4D97-AF65-F5344CB8AC3E}">
        <p14:creationId xmlns:p14="http://schemas.microsoft.com/office/powerpoint/2010/main" val="45817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Multi-factor authentication is necessary for security purposes to prevent your AWS keys from getting compromised. There are cases where hackers have created multiple EC2 instances to use those computation resources for bitcoin mining. </a:t>
            </a:r>
            <a:endParaRPr dirty="0"/>
          </a:p>
          <a:p>
            <a:pPr marL="0" lvl="0" indent="0" algn="l" rtl="0">
              <a:spcBef>
                <a:spcPts val="1600"/>
              </a:spcBef>
              <a:spcAft>
                <a:spcPts val="0"/>
              </a:spcAft>
              <a:buNone/>
            </a:pPr>
            <a:r>
              <a:rPr lang="en" dirty="0"/>
              <a:t>Under your account name, select my security credentials </a:t>
            </a:r>
          </a:p>
          <a:p>
            <a:pPr marL="0" lvl="0" indent="0" algn="l" rtl="0">
              <a:spcBef>
                <a:spcPts val="1600"/>
              </a:spcBef>
              <a:spcAft>
                <a:spcPts val="0"/>
              </a:spcAft>
              <a:buNone/>
            </a:pPr>
            <a:r>
              <a:rPr lang="en" dirty="0"/>
              <a:t>Continue to security credentials </a:t>
            </a:r>
          </a:p>
          <a:p>
            <a:pPr marL="0" lvl="0" indent="0" algn="l" rtl="0">
              <a:spcBef>
                <a:spcPts val="1600"/>
              </a:spcBef>
              <a:spcAft>
                <a:spcPts val="0"/>
              </a:spcAft>
              <a:buNone/>
            </a:pPr>
            <a:r>
              <a:rPr lang="en" dirty="0"/>
              <a:t>MFA - Activate MFA </a:t>
            </a:r>
          </a:p>
          <a:p>
            <a:pPr marL="0" lvl="0" indent="0" algn="l" rtl="0">
              <a:spcBef>
                <a:spcPts val="1600"/>
              </a:spcBef>
              <a:spcAft>
                <a:spcPts val="0"/>
              </a:spcAft>
              <a:buNone/>
            </a:pPr>
            <a:r>
              <a:rPr lang="en" dirty="0"/>
              <a:t>A virtual MFA device - access</a:t>
            </a:r>
            <a:endParaRPr dirty="0"/>
          </a:p>
        </p:txBody>
      </p:sp>
      <p:sp>
        <p:nvSpPr>
          <p:cNvPr id="163" name="Google Shape;16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Multi-Factor Authentication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03D982-DF1B-214C-B620-05A35E075760}"/>
              </a:ext>
            </a:extLst>
          </p:cNvPr>
          <p:cNvSpPr>
            <a:spLocks noGrp="1"/>
          </p:cNvSpPr>
          <p:nvPr>
            <p:ph type="body" idx="1"/>
          </p:nvPr>
        </p:nvSpPr>
        <p:spPr/>
        <p:txBody>
          <a:bodyPr/>
          <a:lstStyle/>
          <a:p>
            <a:pPr marL="0" lvl="0" indent="0">
              <a:spcBef>
                <a:spcPts val="1600"/>
              </a:spcBef>
              <a:buNone/>
            </a:pPr>
            <a:r>
              <a:rPr lang="en-US" dirty="0"/>
              <a:t>Next - Download Duo Mobile or Google Authenticator and scan the barcode displayed </a:t>
            </a:r>
          </a:p>
          <a:p>
            <a:pPr marL="0" lvl="0" indent="0">
              <a:spcBef>
                <a:spcPts val="1600"/>
              </a:spcBef>
              <a:buNone/>
            </a:pPr>
            <a:r>
              <a:rPr lang="en-US" dirty="0"/>
              <a:t>Enter the two Authentication codes </a:t>
            </a:r>
          </a:p>
          <a:p>
            <a:pPr marL="0" lvl="0" indent="0">
              <a:spcBef>
                <a:spcPts val="1600"/>
              </a:spcBef>
              <a:buNone/>
            </a:pPr>
            <a:r>
              <a:rPr lang="en-US" dirty="0"/>
              <a:t>Select Activate</a:t>
            </a:r>
          </a:p>
          <a:p>
            <a:pPr marL="0" lvl="0" indent="0">
              <a:spcBef>
                <a:spcPts val="1600"/>
              </a:spcBef>
              <a:spcAft>
                <a:spcPts val="1600"/>
              </a:spcAft>
              <a:buNone/>
            </a:pPr>
            <a:r>
              <a:rPr lang="en-US" dirty="0"/>
              <a:t>Same steps can be followed to attach MFA to a user since the user has admin</a:t>
            </a:r>
          </a:p>
        </p:txBody>
      </p:sp>
      <p:sp>
        <p:nvSpPr>
          <p:cNvPr id="3" name="Title 2">
            <a:extLst>
              <a:ext uri="{FF2B5EF4-FFF2-40B4-BE49-F238E27FC236}">
                <a16:creationId xmlns:a16="http://schemas.microsoft.com/office/drawing/2014/main" id="{996597EB-8A40-584A-BEA3-D5E2FDCD36E7}"/>
              </a:ext>
            </a:extLst>
          </p:cNvPr>
          <p:cNvSpPr>
            <a:spLocks noGrp="1"/>
          </p:cNvSpPr>
          <p:nvPr>
            <p:ph type="title"/>
          </p:nvPr>
        </p:nvSpPr>
        <p:spPr/>
        <p:txBody>
          <a:bodyPr/>
          <a:lstStyle/>
          <a:p>
            <a:r>
              <a:rPr lang="en-US" dirty="0"/>
              <a:t>Multi-Factor Authentication</a:t>
            </a:r>
          </a:p>
        </p:txBody>
      </p:sp>
    </p:spTree>
    <p:extLst>
      <p:ext uri="{BB962C8B-B14F-4D97-AF65-F5344CB8AC3E}">
        <p14:creationId xmlns:p14="http://schemas.microsoft.com/office/powerpoint/2010/main" val="121279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1600"/>
              </a:spcBef>
              <a:spcAft>
                <a:spcPts val="0"/>
              </a:spcAft>
              <a:buSzPts val="1800"/>
              <a:buNone/>
            </a:pPr>
            <a:r>
              <a:rPr lang="en" sz="2000" dirty="0"/>
              <a:t>We need to create key pairs to log onto the server. Select the “Create Key Pair” option in network and security. Give an appropriate name and a private key file will get downloaded.</a:t>
            </a:r>
            <a:endParaRPr sz="2000" dirty="0"/>
          </a:p>
          <a:p>
            <a:pPr marL="457200" lvl="0" indent="-342900" algn="l" rtl="0">
              <a:spcBef>
                <a:spcPts val="0"/>
              </a:spcBef>
              <a:spcAft>
                <a:spcPts val="0"/>
              </a:spcAft>
              <a:buSzPts val="1800"/>
              <a:buChar char="ᐳ"/>
            </a:pPr>
            <a:r>
              <a:rPr lang="en" sz="2000" dirty="0"/>
              <a:t>Under Instances, select launch instance</a:t>
            </a:r>
          </a:p>
          <a:p>
            <a:pPr marL="457200" lvl="0" indent="-342900" algn="l" rtl="0">
              <a:spcBef>
                <a:spcPts val="0"/>
              </a:spcBef>
              <a:spcAft>
                <a:spcPts val="0"/>
              </a:spcAft>
              <a:buSzPts val="1800"/>
              <a:buChar char="ᐳ"/>
            </a:pPr>
            <a:r>
              <a:rPr lang="en" sz="2000" dirty="0"/>
              <a:t>Select Amazon Linux (you can select any) </a:t>
            </a:r>
          </a:p>
          <a:p>
            <a:pPr marL="457200" lvl="0" indent="-342900" algn="l" rtl="0">
              <a:spcBef>
                <a:spcPts val="0"/>
              </a:spcBef>
              <a:spcAft>
                <a:spcPts val="0"/>
              </a:spcAft>
              <a:buSzPts val="1800"/>
              <a:buChar char="ᐳ"/>
            </a:pPr>
            <a:r>
              <a:rPr lang="en" sz="2000" dirty="0"/>
              <a:t>Choose an Instance Type - t2.micro (free) </a:t>
            </a:r>
          </a:p>
          <a:p>
            <a:pPr marL="457200" lvl="0" indent="-342900" algn="l" rtl="0">
              <a:spcBef>
                <a:spcPts val="0"/>
              </a:spcBef>
              <a:spcAft>
                <a:spcPts val="0"/>
              </a:spcAft>
              <a:buSzPts val="1800"/>
              <a:buChar char="ᐳ"/>
            </a:pPr>
            <a:r>
              <a:rPr lang="en" sz="2000" dirty="0"/>
              <a:t>Configure Instance Details </a:t>
            </a:r>
          </a:p>
          <a:p>
            <a:pPr marL="457200" lvl="0" indent="0" algn="l" rtl="0">
              <a:spcBef>
                <a:spcPts val="1600"/>
              </a:spcBef>
              <a:spcAft>
                <a:spcPts val="1600"/>
              </a:spcAft>
              <a:buNone/>
            </a:pPr>
            <a:endParaRPr dirty="0"/>
          </a:p>
        </p:txBody>
      </p:sp>
      <p:sp>
        <p:nvSpPr>
          <p:cNvPr id="169" name="Google Shape;16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Creating an EC2 server with AWS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0984F4-AC4E-F047-BFFA-444C1EA85A75}"/>
              </a:ext>
            </a:extLst>
          </p:cNvPr>
          <p:cNvSpPr>
            <a:spLocks noGrp="1"/>
          </p:cNvSpPr>
          <p:nvPr>
            <p:ph type="body" idx="1"/>
          </p:nvPr>
        </p:nvSpPr>
        <p:spPr/>
        <p:txBody>
          <a:bodyPr/>
          <a:lstStyle/>
          <a:p>
            <a:pPr lvl="0"/>
            <a:r>
              <a:rPr lang="en-US" sz="2000" dirty="0"/>
              <a:t>Add Storage for the hard disk drive (default 8GB should be enough for this practical) </a:t>
            </a:r>
          </a:p>
          <a:p>
            <a:pPr lvl="0"/>
            <a:r>
              <a:rPr lang="en-US" sz="2000" dirty="0"/>
              <a:t>Review and Launch </a:t>
            </a:r>
          </a:p>
          <a:p>
            <a:pPr lvl="0"/>
            <a:r>
              <a:rPr lang="en-US" sz="2000" dirty="0"/>
              <a:t>Select Security Group </a:t>
            </a:r>
          </a:p>
          <a:p>
            <a:pPr lvl="0"/>
            <a:r>
              <a:rPr lang="en-US" sz="2000" dirty="0"/>
              <a:t> Launch Instances and edit the name of your server as per your choice.</a:t>
            </a:r>
          </a:p>
          <a:p>
            <a:endParaRPr lang="en-US" dirty="0"/>
          </a:p>
        </p:txBody>
      </p:sp>
      <p:sp>
        <p:nvSpPr>
          <p:cNvPr id="3" name="Title 2">
            <a:extLst>
              <a:ext uri="{FF2B5EF4-FFF2-40B4-BE49-F238E27FC236}">
                <a16:creationId xmlns:a16="http://schemas.microsoft.com/office/drawing/2014/main" id="{001FDD38-0A0B-A74E-B165-4A215E6D6AB2}"/>
              </a:ext>
            </a:extLst>
          </p:cNvPr>
          <p:cNvSpPr>
            <a:spLocks noGrp="1"/>
          </p:cNvSpPr>
          <p:nvPr>
            <p:ph type="title"/>
          </p:nvPr>
        </p:nvSpPr>
        <p:spPr/>
        <p:txBody>
          <a:bodyPr/>
          <a:lstStyle/>
          <a:p>
            <a:r>
              <a:rPr lang="en" dirty="0"/>
              <a:t> Creating an EC2 server with AWS</a:t>
            </a:r>
            <a:endParaRPr lang="en-US" dirty="0"/>
          </a:p>
        </p:txBody>
      </p:sp>
    </p:spTree>
    <p:extLst>
      <p:ext uri="{BB962C8B-B14F-4D97-AF65-F5344CB8AC3E}">
        <p14:creationId xmlns:p14="http://schemas.microsoft.com/office/powerpoint/2010/main" val="380175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2"/>
          <p:cNvSpPr txBox="1">
            <a:spLocks noGrp="1"/>
          </p:cNvSpPr>
          <p:nvPr>
            <p:ph type="body" idx="1"/>
          </p:nvPr>
        </p:nvSpPr>
        <p:spPr>
          <a:xfrm>
            <a:off x="268200" y="1143775"/>
            <a:ext cx="8520600" cy="3416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a:t>Launch the terminal and execute the following command:</a:t>
            </a:r>
            <a:endParaRPr sz="900">
              <a:solidFill>
                <a:srgbClr val="FFFFFF"/>
              </a:solidFill>
              <a:highlight>
                <a:srgbClr val="4080FF"/>
              </a:highlight>
            </a:endParaRPr>
          </a:p>
          <a:p>
            <a:pPr marL="0" lvl="0" indent="0" algn="l" rtl="0">
              <a:spcBef>
                <a:spcPts val="1600"/>
              </a:spcBef>
              <a:spcAft>
                <a:spcPts val="0"/>
              </a:spcAft>
              <a:buNone/>
            </a:pPr>
            <a:r>
              <a:rPr lang="en"/>
              <a:t>&gt;&gt; </a:t>
            </a:r>
            <a:r>
              <a:rPr lang="en">
                <a:latin typeface="Courier New"/>
                <a:ea typeface="Courier New"/>
                <a:cs typeface="Courier New"/>
                <a:sym typeface="Courier New"/>
              </a:rPr>
              <a:t>ssh -i ~/Downloads/mattoo-ohio.pem ubuntu@publicip </a:t>
            </a:r>
            <a:endParaRPr>
              <a:latin typeface="Courier New"/>
              <a:ea typeface="Courier New"/>
              <a:cs typeface="Courier New"/>
              <a:sym typeface="Courier New"/>
            </a:endParaRPr>
          </a:p>
          <a:p>
            <a:pPr marL="0" lvl="0" indent="0" algn="l" rtl="0">
              <a:spcBef>
                <a:spcPts val="1600"/>
              </a:spcBef>
              <a:spcAft>
                <a:spcPts val="1600"/>
              </a:spcAft>
              <a:buNone/>
            </a:pPr>
            <a:r>
              <a:rPr lang="en"/>
              <a:t>You need to reference your private key followed by the default user name of the operating system selected and the public ip address of the particular server</a:t>
            </a:r>
            <a:endParaRPr/>
          </a:p>
        </p:txBody>
      </p:sp>
      <p:sp>
        <p:nvSpPr>
          <p:cNvPr id="175" name="Google Shape;17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Connecting to the EC2 instance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1021</Words>
  <Application>Microsoft Macintosh PowerPoint</Application>
  <PresentationFormat>On-screen Show (16:9)</PresentationFormat>
  <Paragraphs>143</Paragraphs>
  <Slides>25</Slides>
  <Notes>19</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25</vt:i4>
      </vt:variant>
    </vt:vector>
  </HeadingPairs>
  <TitlesOfParts>
    <vt:vector size="31" baseType="lpstr">
      <vt:lpstr>Arial</vt:lpstr>
      <vt:lpstr>Courier New</vt:lpstr>
      <vt:lpstr>Verdana</vt:lpstr>
      <vt:lpstr>Simple Light</vt:lpstr>
      <vt:lpstr>Simple Dark</vt:lpstr>
      <vt:lpstr>Simple Dark</vt:lpstr>
      <vt:lpstr>&gt; Data Lab </vt:lpstr>
      <vt:lpstr> Introduction to Terraform</vt:lpstr>
      <vt:lpstr> Setting up an AWS Account</vt:lpstr>
      <vt:lpstr>Setting up an AWS account</vt:lpstr>
      <vt:lpstr>Multi-Factor Authentication</vt:lpstr>
      <vt:lpstr>Multi-Factor Authentication</vt:lpstr>
      <vt:lpstr> Creating an EC2 server with AWS</vt:lpstr>
      <vt:lpstr> Creating an EC2 server with AWS</vt:lpstr>
      <vt:lpstr>Connecting to the EC2 instance</vt:lpstr>
      <vt:lpstr>Running nginx on your servers Public IP</vt:lpstr>
      <vt:lpstr>Security Groups</vt:lpstr>
      <vt:lpstr>Creating an EC2 server with Terraform </vt:lpstr>
      <vt:lpstr>Creating an EC2 server with Terraform</vt:lpstr>
      <vt:lpstr>Command Prompt or Terminal</vt:lpstr>
      <vt:lpstr>Command Prompt or Terminal</vt:lpstr>
      <vt:lpstr>Terraform State Files</vt:lpstr>
      <vt:lpstr>Attributes and Referencing a Resource</vt:lpstr>
      <vt:lpstr>Attributes and Referencing a Resource</vt:lpstr>
      <vt:lpstr>Interpolation</vt:lpstr>
      <vt:lpstr>Interpolation</vt:lpstr>
      <vt:lpstr>Interpolation Demo Explanation</vt:lpstr>
      <vt:lpstr>Semantics and Variables</vt:lpstr>
      <vt:lpstr>Provisioners</vt:lpstr>
      <vt:lpstr>Nginx running with terraform</vt:lpstr>
      <vt:lpstr>Remote-exec Provisioner</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 Data Lab </dc:title>
  <cp:lastModifiedBy>Mattoo, Snehal</cp:lastModifiedBy>
  <cp:revision>2</cp:revision>
  <dcterms:modified xsi:type="dcterms:W3CDTF">2018-09-27T14:07:09Z</dcterms:modified>
</cp:coreProperties>
</file>