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9D0C-37AA-4ADC-B5C5-7E7C253BD21C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03A3-637F-4FCA-A6E6-871971381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84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0C162-EA3D-4AEA-BCA9-7F00BE7C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BBBA8-F2D8-4CD4-A3DD-1DAA1A611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DEA8D-FB40-4E8B-929A-5CA64A1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8B108-1038-42CE-8894-DD1A83DE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2AE55-14FE-4D99-8D6F-181D4292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88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99C88-A06D-44E4-91A9-A6495608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AF5E18-2B78-49CB-81BD-34418B54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B3EF3-C304-4058-B896-E9183B57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BC28A-C1B0-4E79-99C0-26E5ABF3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6F405-9837-428A-AAE1-950979AD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D6DAE1-1783-4E43-8A70-A63A6EA36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3C6B26-9997-4A30-90EB-FF0C8BFF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80F2A-C56B-4CB2-923C-F92154BF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63B59-372D-4D27-B0D9-81D3D7B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3FBBA-77A4-4B9F-B974-7F1B3FAB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443F-61D4-44A7-9C4F-72B63505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BF2E1-1224-4188-874B-E2C943FF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F67ED1-BAC1-4997-B7CF-8B35EDF6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25B16-070B-402D-BEFF-27726B7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EE7A-F95D-4676-AF42-78DEED7F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7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5A617-AB04-4C7D-B188-0077208C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69B66C-28D4-4532-B21D-EEE89891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7292B-A683-435F-9F02-BAA2A005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C3215-B150-44D4-9ECF-B5707FFE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BE6A4-3618-429B-B012-C9E9C3A7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82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41FD4-B376-4FFD-86EF-D186D635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BE27B-85E6-449D-A8A8-52EB240C5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CBADE-3721-4E7F-AEC7-EDDBDCB3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CCEA9D-40EF-4B3A-94C1-F6C88772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100A5-B12B-4DEB-B3DE-C8231F3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11101-BA53-40FF-905D-735D379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2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23C36-8BE8-4084-9F42-3F46D268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B2C49-D4DF-49B2-B397-2890728E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A5984-B2D2-4795-99A4-6585EE76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5A9816-052F-4249-A28E-C3587EC8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8C39C-27A5-4FC7-BCB5-53E92DE2D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7A4D82-9045-4EBF-AFA8-20C8B73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2641DA-1471-4059-B8E2-655FD18C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C52163-6660-4D9B-A1BE-82A44DA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1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BAC73-FA88-4020-8382-25A6609C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C0B34F-DBF5-4B49-B09D-156D3441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30335-DDA6-4871-A13D-A7F30B89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238222-731D-42CA-A64E-C3436DE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2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C4FCD1-3356-4F2C-9B4C-DFD88920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48CDE3-D365-47B7-817D-8E2A2628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2E910-8C0E-483E-B0D4-EB0B8D9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CE12D-C99F-4FD2-9F6C-F9DAA802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13D71-09BC-400B-82A5-2AF178D1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4FD85-AF57-4872-810B-9BF7A5671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709D34-05B8-4A82-897C-CAB8053B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C17DA1-744D-4669-AC00-212628C2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A4082-E07F-4666-8C00-7E15581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6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3302D-89C9-49C6-8CBB-5732B67D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EA8D8F-C13D-44AB-BAF8-30C4396D2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8AFA58-4C01-476A-89C4-11BBC2B40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E853BF-E002-44FA-807B-1F654A9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507F6-5622-4DC5-8E30-AAB8167D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EA36-1B4E-41D5-9CCD-364DEF2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45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5425B3-0FE4-4BA5-A570-C2DA218C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269B0-85B9-4566-B89B-FBF5AEF9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E65FD-1DAA-40CA-8E31-7E7A4FDC3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169F-B21C-4635-B56B-FD34DBEF8CA7}" type="datetimeFigureOut">
              <a:rPr lang="es-CO" smtClean="0"/>
              <a:t>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4450C-1BBC-4BF5-8EBA-948EC679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516109-717C-4F28-A845-197FA395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DF1F-FABC-4FAB-8619-EF62FD7CA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6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42C7-8ED7-4D07-8CA9-5C945336D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37657-921F-471D-A5A1-1CBC3B6B3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825F09-6C16-4965-80CE-021B301353E1}"/>
              </a:ext>
            </a:extLst>
          </p:cNvPr>
          <p:cNvSpPr/>
          <p:nvPr/>
        </p:nvSpPr>
        <p:spPr>
          <a:xfrm>
            <a:off x="311647" y="532362"/>
            <a:ext cx="11568701" cy="6256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E8AE71-9CC7-4800-8408-387F1A726035}"/>
              </a:ext>
            </a:extLst>
          </p:cNvPr>
          <p:cNvSpPr/>
          <p:nvPr/>
        </p:nvSpPr>
        <p:spPr>
          <a:xfrm>
            <a:off x="311646" y="308225"/>
            <a:ext cx="11568701" cy="2947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B355440-75BB-4BEF-ACE6-F978CDE44EA8}"/>
              </a:ext>
            </a:extLst>
          </p:cNvPr>
          <p:cNvSpPr/>
          <p:nvPr/>
        </p:nvSpPr>
        <p:spPr>
          <a:xfrm>
            <a:off x="593334" y="1716264"/>
            <a:ext cx="3042863" cy="31714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BAED32A-D5F2-4430-ADD9-9D78AD1BB08A}"/>
              </a:ext>
            </a:extLst>
          </p:cNvPr>
          <p:cNvSpPr txBox="1"/>
          <p:nvPr/>
        </p:nvSpPr>
        <p:spPr>
          <a:xfrm>
            <a:off x="4135347" y="612592"/>
            <a:ext cx="3235506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500" b="1" dirty="0">
                <a:latin typeface="Roboto" panose="02000000000000000000" pitchFamily="2" charset="0"/>
                <a:ea typeface="Roboto" panose="02000000000000000000" pitchFamily="2" charset="0"/>
              </a:rPr>
              <a:t>Interfaz de sensores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9A0DF12-75A6-4030-B425-3B981C892CC2}"/>
              </a:ext>
            </a:extLst>
          </p:cNvPr>
          <p:cNvSpPr txBox="1"/>
          <p:nvPr/>
        </p:nvSpPr>
        <p:spPr>
          <a:xfrm>
            <a:off x="1684135" y="1100505"/>
            <a:ext cx="70033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000" b="1" dirty="0">
                <a:latin typeface="Roboto" panose="02000000000000000000" pitchFamily="2" charset="0"/>
                <a:ea typeface="Roboto" panose="02000000000000000000" pitchFamily="2" charset="0"/>
              </a:rPr>
              <a:t>LUZ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DC837A0-8A28-4E57-BF7D-04852202326D}"/>
              </a:ext>
            </a:extLst>
          </p:cNvPr>
          <p:cNvSpPr txBox="1"/>
          <p:nvPr/>
        </p:nvSpPr>
        <p:spPr>
          <a:xfrm>
            <a:off x="5499252" y="1703421"/>
            <a:ext cx="70033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000" b="1" dirty="0">
                <a:latin typeface="Roboto" panose="02000000000000000000" pitchFamily="2" charset="0"/>
                <a:ea typeface="Roboto" panose="02000000000000000000" pitchFamily="2" charset="0"/>
              </a:rPr>
              <a:t>GAS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A56A045-F7FE-46EA-8B6E-85A6C6BB896B}"/>
              </a:ext>
            </a:extLst>
          </p:cNvPr>
          <p:cNvSpPr txBox="1"/>
          <p:nvPr/>
        </p:nvSpPr>
        <p:spPr>
          <a:xfrm>
            <a:off x="8954784" y="1122363"/>
            <a:ext cx="17132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000" b="1" dirty="0">
                <a:latin typeface="Roboto" panose="02000000000000000000" pitchFamily="2" charset="0"/>
                <a:ea typeface="Roboto" panose="02000000000000000000" pitchFamily="2" charset="0"/>
              </a:rPr>
              <a:t>HUMEADAD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18A7DFD2-3037-4997-ADD8-E21951650841}"/>
              </a:ext>
            </a:extLst>
          </p:cNvPr>
          <p:cNvSpPr/>
          <p:nvPr/>
        </p:nvSpPr>
        <p:spPr>
          <a:xfrm>
            <a:off x="4327990" y="2316163"/>
            <a:ext cx="3042863" cy="31714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62CEEF47-1C80-44F7-A257-AB98C336E8F5}"/>
              </a:ext>
            </a:extLst>
          </p:cNvPr>
          <p:cNvSpPr/>
          <p:nvPr/>
        </p:nvSpPr>
        <p:spPr>
          <a:xfrm>
            <a:off x="8316930" y="1746610"/>
            <a:ext cx="3042863" cy="31714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085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Peñaranda Diaz</dc:creator>
  <cp:lastModifiedBy>Mateo Peñaranda Diaz</cp:lastModifiedBy>
  <cp:revision>19</cp:revision>
  <dcterms:created xsi:type="dcterms:W3CDTF">2020-11-09T00:54:06Z</dcterms:created>
  <dcterms:modified xsi:type="dcterms:W3CDTF">2020-11-09T01:08:19Z</dcterms:modified>
</cp:coreProperties>
</file>