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8A5B-5326-4A40-95C5-5DE565F27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884F7-8EAA-4A3D-9390-42FBAB38C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7FA8F-8478-49A3-99BA-50B99AC3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A5E3-F33C-4787-BF98-4C45EE60206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F4AB-D64D-4EBE-8CD1-6600AAEB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688A-47EE-487E-B649-A368108B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9763-865E-4C63-A665-CC0F61B3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868C-BF69-44D7-A6B9-8D271487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9A2D-973B-4D61-BA0D-B15242458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32261-D3A7-44AA-84B0-8175400B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A5E3-F33C-4787-BF98-4C45EE60206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6BA02-B8FA-4C89-8228-8FC38D07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D3A8-89FA-45C8-8301-99C35CEB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9763-865E-4C63-A665-CC0F61B3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7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05392-49BA-4C6E-81C7-DC85810F1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2F0EF-A770-4673-B172-B3483E428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A3589-FBDC-42B0-9418-0F9F7AEA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A5E3-F33C-4787-BF98-4C45EE60206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AC974-4CE3-4C3E-8A6F-52034A3F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9FEE-4AC0-42B9-8A87-72344371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9763-865E-4C63-A665-CC0F61B3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5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9EE0-D71C-4A83-9DF2-53129719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8F7EA-86A8-4A51-86DC-D4FDC0E11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2FF92-A383-48D6-BCFE-0841A9DA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A5E3-F33C-4787-BF98-4C45EE60206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EBE34-7878-4B25-B9EC-F74EB10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56F05-E3CF-465B-B414-5E305334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9763-865E-4C63-A665-CC0F61B3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6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BDC-474E-404D-BAE6-B37C4B61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91808-C064-4578-B342-F3E3ACCAF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491A-25B2-453F-A880-AB46A286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A5E3-F33C-4787-BF98-4C45EE60206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94C3B-0F91-4A93-8FF3-E1A90995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C219-CD47-496C-AED2-301D75BF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9763-865E-4C63-A665-CC0F61B3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7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41E1-4E90-479E-A662-EA26F3B7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4A98-1CFD-4626-A538-2DC3DA1AC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06D85-3215-4855-8ED8-B4D375BDC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279F7-83B4-4DD6-8487-6C05DC48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A5E3-F33C-4787-BF98-4C45EE60206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CB982-6CBF-4EFB-A291-4F931318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2371A-D8ED-4206-938D-CFAED67D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9763-865E-4C63-A665-CC0F61B3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6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516-56DC-45C7-B87E-E1A89F75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FE670-AC31-41B7-86F0-E9E86FC6D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4C687-B942-47F5-A568-4C2E7E21B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CBE94-B36A-4EB3-954D-23AE40DC9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455B7-859C-41D3-89BE-D02B26C31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191BD-8EE2-42DF-83A9-9D4A1419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A5E3-F33C-4787-BF98-4C45EE60206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29107-A226-4FF3-8F09-1201F6F4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354E1-ABC2-406B-9168-12DE71CC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9763-865E-4C63-A665-CC0F61B3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7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F931-B6AD-4B14-8374-C3EF1183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D9678-793C-44AD-8477-97F92C87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A5E3-F33C-4787-BF98-4C45EE60206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93A91-2F6D-4C5C-9567-4F304648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C4DBB-26BC-44F1-84F1-5BCBB890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9763-865E-4C63-A665-CC0F61B3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66318-A1E9-4C2B-8629-CCA45CA0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A5E3-F33C-4787-BF98-4C45EE60206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30B36-691C-473F-8BBF-B450CDED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F1824-9702-4D11-A231-9D5646A2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9763-865E-4C63-A665-CC0F61B3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8A31-BD7B-4355-A9CC-A9C412FA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13E0-4FDE-4B26-B43F-F20DD094C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E1830-C1B3-456E-86FA-BD3DD028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B5C58-0119-4184-9935-734BFC0E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A5E3-F33C-4787-BF98-4C45EE60206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2A581-A472-4D15-A5A4-B27A2EFC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6EC2A-A1A0-44A6-A1FA-F59452F9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9763-865E-4C63-A665-CC0F61B3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1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C0FF-001C-444F-94B6-1BC6136A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50E4A-0BDE-4934-84FB-E9ADA8CF5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8D007-30F6-4FDE-B885-41460433F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42E44-C32E-4A31-A41A-0026DB44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A5E3-F33C-4787-BF98-4C45EE60206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085BA-97C5-46D1-A1B3-F5B183D2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08AFF-9155-4500-AC80-D11EDBCA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9763-865E-4C63-A665-CC0F61B3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1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0B3E7-D9CA-4A98-B34E-53888B02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B3BF7-F343-4A99-95BE-2878D933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6E70D-12CE-4A70-8CE0-C2BDDB667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0A5E3-F33C-4787-BF98-4C45EE60206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18AD-41A5-4EE1-A4C9-29DBFCBEE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B47D1-7F86-4F4A-BFBB-E1B645447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9763-865E-4C63-A665-CC0F61B30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9715-AE1B-4A8A-807D-9792C8834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Validation &amp; </a:t>
            </a:r>
            <a:br>
              <a:rPr lang="en-US" dirty="0"/>
            </a:br>
            <a:r>
              <a:rPr lang="en-US" dirty="0"/>
              <a:t>Global sensitivity analysis w/ LHS PRCC on Zhabotinsky 2000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6D819-87B9-4828-8396-C6B557D0BE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11/12/2018</a:t>
            </a:r>
          </a:p>
        </p:txBody>
      </p:sp>
    </p:spTree>
    <p:extLst>
      <p:ext uri="{BB962C8B-B14F-4D97-AF65-F5344CB8AC3E}">
        <p14:creationId xmlns:p14="http://schemas.microsoft.com/office/powerpoint/2010/main" val="223211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06D9-DD23-49AA-8771-54884DFC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Zhabotinsky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3A387B-FE2D-4C6F-A013-03280A2C6FA4}"/>
              </a:ext>
            </a:extLst>
          </p:cNvPr>
          <p:cNvGrpSpPr/>
          <p:nvPr/>
        </p:nvGrpSpPr>
        <p:grpSpPr>
          <a:xfrm>
            <a:off x="1262063" y="1343818"/>
            <a:ext cx="4568970" cy="4218869"/>
            <a:chOff x="648652" y="1336804"/>
            <a:chExt cx="3762375" cy="32730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538566-64CA-462D-BD0A-ECA8EC9C1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686"/>
            <a:stretch/>
          </p:blipFill>
          <p:spPr>
            <a:xfrm>
              <a:off x="836119" y="1336804"/>
              <a:ext cx="3276600" cy="16287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39C6FE-FFDC-4173-BD66-AFC2C3F11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652" y="2847724"/>
              <a:ext cx="3762375" cy="1762125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31CBD62-5164-478E-AC82-D97D7B8DF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635" y="1526698"/>
            <a:ext cx="5322826" cy="403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6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062D-A5DD-4318-B9E7-7B0B00FC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vs My code: 100 Hz Ca2+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FB7D3-A31C-49D0-8A99-7631A8E35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1995487"/>
            <a:ext cx="5353050" cy="28670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E1846A-8005-494A-857A-D144A68F77E4}"/>
              </a:ext>
            </a:extLst>
          </p:cNvPr>
          <p:cNvGrpSpPr/>
          <p:nvPr/>
        </p:nvGrpSpPr>
        <p:grpSpPr>
          <a:xfrm>
            <a:off x="3463496" y="5573543"/>
            <a:ext cx="5067300" cy="954214"/>
            <a:chOff x="3562350" y="5202194"/>
            <a:chExt cx="5067300" cy="9542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754704-5127-4C89-A118-F92CFEFB4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2350" y="5289633"/>
              <a:ext cx="5067300" cy="8667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699FEE-6220-4844-B7C0-36D6C9068B5A}"/>
                </a:ext>
              </a:extLst>
            </p:cNvPr>
            <p:cNvSpPr/>
            <p:nvPr/>
          </p:nvSpPr>
          <p:spPr>
            <a:xfrm>
              <a:off x="3562350" y="5202194"/>
              <a:ext cx="1899336" cy="296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085D088-71B3-4D75-8A76-9C4BF2C70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108" y="1820267"/>
            <a:ext cx="4676775" cy="3095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D8D287-5FD3-4DCE-A3F5-B4355C4C94D7}"/>
              </a:ext>
            </a:extLst>
          </p:cNvPr>
          <p:cNvSpPr txBox="1"/>
          <p:nvPr/>
        </p:nvSpPr>
        <p:spPr>
          <a:xfrm>
            <a:off x="8946292" y="3589785"/>
            <a:ext cx="264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Ca2+ pulse peaks at 12uM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C60BD-0004-4E57-B8E4-7EC1415ED83C}"/>
              </a:ext>
            </a:extLst>
          </p:cNvPr>
          <p:cNvSpPr txBox="1"/>
          <p:nvPr/>
        </p:nvSpPr>
        <p:spPr>
          <a:xfrm>
            <a:off x="7154637" y="6370129"/>
            <a:ext cx="476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result w/ Ca2+ pulse peak of 1uM or 12uM</a:t>
            </a:r>
          </a:p>
        </p:txBody>
      </p:sp>
    </p:spTree>
    <p:extLst>
      <p:ext uri="{BB962C8B-B14F-4D97-AF65-F5344CB8AC3E}">
        <p14:creationId xmlns:p14="http://schemas.microsoft.com/office/powerpoint/2010/main" val="281226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062D-A5DD-4318-B9E7-7B0B00FC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vs My code: 10 Hz Ca2+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F00F8-D292-4136-875D-98807BC80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87" y="1690688"/>
            <a:ext cx="4438650" cy="30765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ECDB699-9AFE-41BB-8DC2-CBC013B4B75F}"/>
              </a:ext>
            </a:extLst>
          </p:cNvPr>
          <p:cNvGrpSpPr/>
          <p:nvPr/>
        </p:nvGrpSpPr>
        <p:grpSpPr>
          <a:xfrm>
            <a:off x="3648712" y="5363326"/>
            <a:ext cx="4813715" cy="938621"/>
            <a:chOff x="3648712" y="5363326"/>
            <a:chExt cx="4813715" cy="93862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952037-4606-4349-B4DB-C9B0CE824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8712" y="5363326"/>
              <a:ext cx="4724400" cy="8477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FB90FC-690C-41CA-8EB0-2E4AE20A1BA9}"/>
                </a:ext>
              </a:extLst>
            </p:cNvPr>
            <p:cNvSpPr/>
            <p:nvPr/>
          </p:nvSpPr>
          <p:spPr>
            <a:xfrm>
              <a:off x="5446512" y="6001419"/>
              <a:ext cx="3015915" cy="300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CD4BD0F-8E00-4683-BAB6-87F1F7E42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858" y="1654818"/>
            <a:ext cx="5840867" cy="3076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657B2E-D1FA-40A7-BFAF-5362579E1C09}"/>
              </a:ext>
            </a:extLst>
          </p:cNvPr>
          <p:cNvSpPr txBox="1"/>
          <p:nvPr/>
        </p:nvSpPr>
        <p:spPr>
          <a:xfrm>
            <a:off x="7154637" y="6370129"/>
            <a:ext cx="419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Messing w/ Ca2+ peak height isn’t working</a:t>
            </a:r>
          </a:p>
        </p:txBody>
      </p:sp>
    </p:spTree>
    <p:extLst>
      <p:ext uri="{BB962C8B-B14F-4D97-AF65-F5344CB8AC3E}">
        <p14:creationId xmlns:p14="http://schemas.microsoft.com/office/powerpoint/2010/main" val="184057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4A9C-3EAD-4252-A712-29715CDD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LHS output @ 100Hz, sweeping x10fold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A3312-C5DC-42FC-BE2A-37261C8EFD6A}"/>
              </a:ext>
            </a:extLst>
          </p:cNvPr>
          <p:cNvSpPr txBox="1"/>
          <p:nvPr/>
        </p:nvSpPr>
        <p:spPr>
          <a:xfrm>
            <a:off x="1801091" y="1814946"/>
            <a:ext cx="120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</a:t>
            </a:r>
            <a:r>
              <a:rPr lang="en-US" dirty="0" err="1"/>
              <a:t>phos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46647-E7FE-4C0D-8DB4-142762437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767" y="1814946"/>
            <a:ext cx="6202282" cy="382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4A9C-3EAD-4252-A712-29715CDD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LHS output @ 100Hz, sweeping x2fold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A3312-C5DC-42FC-BE2A-37261C8EFD6A}"/>
              </a:ext>
            </a:extLst>
          </p:cNvPr>
          <p:cNvSpPr txBox="1"/>
          <p:nvPr/>
        </p:nvSpPr>
        <p:spPr>
          <a:xfrm>
            <a:off x="1801091" y="1814946"/>
            <a:ext cx="120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</a:t>
            </a:r>
            <a:r>
              <a:rPr lang="en-US" dirty="0" err="1"/>
              <a:t>phos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26847D-EE61-400B-8022-D1A370AA6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767" y="1999612"/>
            <a:ext cx="6456414" cy="397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E2CD-81A5-4AB7-9141-ED6AF7E0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PRCCs from 100Hz Ca2+ flux, WITH ‘</a:t>
            </a:r>
            <a:r>
              <a:rPr lang="en-US" dirty="0" err="1"/>
              <a:t>ek</a:t>
            </a:r>
            <a:r>
              <a:rPr lang="en-US" dirty="0"/>
              <a:t>’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ABC4D0-919D-4FD0-A9CC-6CD2A122EB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213030"/>
              </p:ext>
            </p:extLst>
          </p:nvPr>
        </p:nvGraphicFramePr>
        <p:xfrm>
          <a:off x="1637248" y="1544926"/>
          <a:ext cx="8917503" cy="3768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6334198" imgH="2676602" progId="Excel.Sheet.12">
                  <p:embed/>
                </p:oleObj>
              </mc:Choice>
              <mc:Fallback>
                <p:oleObj name="Worksheet" r:id="rId3" imgW="6334198" imgH="26766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7248" y="1544926"/>
                        <a:ext cx="8917503" cy="3768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61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E2CD-81A5-4AB7-9141-ED6AF7E0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PRCCs from 100Hz Ca2+ flux, W/O ‘</a:t>
            </a:r>
            <a:r>
              <a:rPr lang="en-US" dirty="0" err="1"/>
              <a:t>ek</a:t>
            </a:r>
            <a:r>
              <a:rPr lang="en-US" dirty="0"/>
              <a:t>’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CBDE07B-658F-402E-936D-6692A35EC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501759"/>
              </p:ext>
            </p:extLst>
          </p:nvPr>
        </p:nvGraphicFramePr>
        <p:xfrm>
          <a:off x="2590801" y="1519382"/>
          <a:ext cx="5730154" cy="4334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3" imgW="3286052" imgH="2485899" progId="Excel.Sheet.12">
                  <p:embed/>
                </p:oleObj>
              </mc:Choice>
              <mc:Fallback>
                <p:oleObj name="Worksheet" r:id="rId3" imgW="3286052" imgH="24858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1" y="1519382"/>
                        <a:ext cx="5730154" cy="4334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38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94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Microsoft Excel Worksheet</vt:lpstr>
      <vt:lpstr>Validation &amp;  Global sensitivity analysis w/ LHS PRCC on Zhabotinsky 2000</vt:lpstr>
      <vt:lpstr>Zhabotinsky summary</vt:lpstr>
      <vt:lpstr>Paper vs My code: 100 Hz Ca2+</vt:lpstr>
      <vt:lpstr>Paper vs My code: 10 Hz Ca2+</vt:lpstr>
      <vt:lpstr>LHS output @ 100Hz, sweeping x10fold</vt:lpstr>
      <vt:lpstr>LHS output @ 100Hz, sweeping x2fold</vt:lpstr>
      <vt:lpstr>PRCCs from 100Hz Ca2+ flux, WITH ‘ek’</vt:lpstr>
      <vt:lpstr>PRCCs from 100Hz Ca2+ flux, W/O ‘ek’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sensitivity analysis w/ LHS PRCC on Zhabotinsky 2000</dc:title>
  <dc:creator>Matthew Pharris</dc:creator>
  <cp:lastModifiedBy>Matthew Pharris</cp:lastModifiedBy>
  <cp:revision>8</cp:revision>
  <dcterms:created xsi:type="dcterms:W3CDTF">2018-11-12T15:57:53Z</dcterms:created>
  <dcterms:modified xsi:type="dcterms:W3CDTF">2018-11-12T20:57:59Z</dcterms:modified>
</cp:coreProperties>
</file>