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7472978" r:id="rId2"/>
    <p:sldId id="2147472982" r:id="rId3"/>
    <p:sldId id="2147472979" r:id="rId4"/>
    <p:sldId id="2147472980" r:id="rId5"/>
    <p:sldId id="214747298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BD2C3D-2390-4359-933B-4CB4C90278F5}" v="16" dt="2024-05-29T12:08:40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2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Pike" userId="61f8727a-b4a4-4afd-ad64-865835bd0240" providerId="ADAL" clId="{3DBD2C3D-2390-4359-933B-4CB4C90278F5}"/>
    <pc:docChg chg="undo custSel modSld">
      <pc:chgData name="Matt Pike" userId="61f8727a-b4a4-4afd-ad64-865835bd0240" providerId="ADAL" clId="{3DBD2C3D-2390-4359-933B-4CB4C90278F5}" dt="2024-05-29T12:08:58.456" v="325" actId="167"/>
      <pc:docMkLst>
        <pc:docMk/>
      </pc:docMkLst>
      <pc:sldChg chg="modSp mod">
        <pc:chgData name="Matt Pike" userId="61f8727a-b4a4-4afd-ad64-865835bd0240" providerId="ADAL" clId="{3DBD2C3D-2390-4359-933B-4CB4C90278F5}" dt="2024-05-29T11:35:48.483" v="284" actId="20577"/>
        <pc:sldMkLst>
          <pc:docMk/>
          <pc:sldMk cId="2496957464" sldId="2147472978"/>
        </pc:sldMkLst>
        <pc:spChg chg="mod">
          <ac:chgData name="Matt Pike" userId="61f8727a-b4a4-4afd-ad64-865835bd0240" providerId="ADAL" clId="{3DBD2C3D-2390-4359-933B-4CB4C90278F5}" dt="2024-05-29T11:35:48.483" v="284" actId="20577"/>
          <ac:spMkLst>
            <pc:docMk/>
            <pc:sldMk cId="2496957464" sldId="2147472978"/>
            <ac:spMk id="3" creationId="{B23E04F2-1F0D-5C46-B9F1-B20A5B6A9226}"/>
          </ac:spMkLst>
        </pc:spChg>
      </pc:sldChg>
      <pc:sldChg chg="addSp delSp modSp mod">
        <pc:chgData name="Matt Pike" userId="61f8727a-b4a4-4afd-ad64-865835bd0240" providerId="ADAL" clId="{3DBD2C3D-2390-4359-933B-4CB4C90278F5}" dt="2024-05-29T11:30:41.722" v="205" actId="14100"/>
        <pc:sldMkLst>
          <pc:docMk/>
          <pc:sldMk cId="1554014363" sldId="2147472979"/>
        </pc:sldMkLst>
        <pc:spChg chg="add del mod">
          <ac:chgData name="Matt Pike" userId="61f8727a-b4a4-4afd-ad64-865835bd0240" providerId="ADAL" clId="{3DBD2C3D-2390-4359-933B-4CB4C90278F5}" dt="2024-05-29T11:29:56.718" v="195" actId="931"/>
          <ac:spMkLst>
            <pc:docMk/>
            <pc:sldMk cId="1554014363" sldId="2147472979"/>
            <ac:spMk id="13" creationId="{98CE7055-2B8B-8DDB-EC5D-DA969AB56568}"/>
          </ac:spMkLst>
        </pc:spChg>
        <pc:picChg chg="del">
          <ac:chgData name="Matt Pike" userId="61f8727a-b4a4-4afd-ad64-865835bd0240" providerId="ADAL" clId="{3DBD2C3D-2390-4359-933B-4CB4C90278F5}" dt="2024-05-29T11:29:39.041" v="192" actId="478"/>
          <ac:picMkLst>
            <pc:docMk/>
            <pc:sldMk cId="1554014363" sldId="2147472979"/>
            <ac:picMk id="9" creationId="{A1794B4A-58D6-96B1-65DA-8098E77A5CE6}"/>
          </ac:picMkLst>
        </pc:picChg>
        <pc:picChg chg="del mod">
          <ac:chgData name="Matt Pike" userId="61f8727a-b4a4-4afd-ad64-865835bd0240" providerId="ADAL" clId="{3DBD2C3D-2390-4359-933B-4CB4C90278F5}" dt="2024-05-29T11:29:41.234" v="194" actId="478"/>
          <ac:picMkLst>
            <pc:docMk/>
            <pc:sldMk cId="1554014363" sldId="2147472979"/>
            <ac:picMk id="11" creationId="{0A42BD15-0302-3D6C-F5EC-5CBEBAE39214}"/>
          </ac:picMkLst>
        </pc:picChg>
        <pc:picChg chg="add mod">
          <ac:chgData name="Matt Pike" userId="61f8727a-b4a4-4afd-ad64-865835bd0240" providerId="ADAL" clId="{3DBD2C3D-2390-4359-933B-4CB4C90278F5}" dt="2024-05-29T11:30:41.722" v="205" actId="14100"/>
          <ac:picMkLst>
            <pc:docMk/>
            <pc:sldMk cId="1554014363" sldId="2147472979"/>
            <ac:picMk id="15" creationId="{8F1CE302-9A41-F7C4-5CF0-EF2AD4BE1CFB}"/>
          </ac:picMkLst>
        </pc:picChg>
        <pc:picChg chg="add mod">
          <ac:chgData name="Matt Pike" userId="61f8727a-b4a4-4afd-ad64-865835bd0240" providerId="ADAL" clId="{3DBD2C3D-2390-4359-933B-4CB4C90278F5}" dt="2024-05-29T11:30:34.390" v="204" actId="14100"/>
          <ac:picMkLst>
            <pc:docMk/>
            <pc:sldMk cId="1554014363" sldId="2147472979"/>
            <ac:picMk id="17" creationId="{B6CBFF5D-81A5-AC04-57CE-B250A455AC5F}"/>
          </ac:picMkLst>
        </pc:picChg>
      </pc:sldChg>
      <pc:sldChg chg="addSp delSp modSp mod">
        <pc:chgData name="Matt Pike" userId="61f8727a-b4a4-4afd-ad64-865835bd0240" providerId="ADAL" clId="{3DBD2C3D-2390-4359-933B-4CB4C90278F5}" dt="2024-05-29T12:01:20.441" v="310" actId="167"/>
        <pc:sldMkLst>
          <pc:docMk/>
          <pc:sldMk cId="1926156455" sldId="2147472980"/>
        </pc:sldMkLst>
        <pc:spChg chg="add del mod">
          <ac:chgData name="Matt Pike" userId="61f8727a-b4a4-4afd-ad64-865835bd0240" providerId="ADAL" clId="{3DBD2C3D-2390-4359-933B-4CB4C90278F5}" dt="2024-05-29T12:01:08.770" v="306" actId="931"/>
          <ac:spMkLst>
            <pc:docMk/>
            <pc:sldMk cId="1926156455" sldId="2147472980"/>
            <ac:spMk id="3" creationId="{304A5880-B2E8-10E4-AD43-D3E2A7C9845F}"/>
          </ac:spMkLst>
        </pc:spChg>
        <pc:spChg chg="add mod">
          <ac:chgData name="Matt Pike" userId="61f8727a-b4a4-4afd-ad64-865835bd0240" providerId="ADAL" clId="{3DBD2C3D-2390-4359-933B-4CB4C90278F5}" dt="2024-05-29T11:00:38.333" v="158" actId="1076"/>
          <ac:spMkLst>
            <pc:docMk/>
            <pc:sldMk cId="1926156455" sldId="2147472980"/>
            <ac:spMk id="8" creationId="{66CD1E2C-5837-4865-16C5-2D3383264B84}"/>
          </ac:spMkLst>
        </pc:spChg>
        <pc:spChg chg="add del mod">
          <ac:chgData name="Matt Pike" userId="61f8727a-b4a4-4afd-ad64-865835bd0240" providerId="ADAL" clId="{3DBD2C3D-2390-4359-933B-4CB4C90278F5}" dt="2024-05-29T11:31:23.922" v="207" actId="931"/>
          <ac:spMkLst>
            <pc:docMk/>
            <pc:sldMk cId="1926156455" sldId="2147472980"/>
            <ac:spMk id="12" creationId="{FA147D9D-839B-84DA-E9A1-F3DF3EC6F63E}"/>
          </ac:spMkLst>
        </pc:spChg>
        <pc:picChg chg="add mod ord">
          <ac:chgData name="Matt Pike" userId="61f8727a-b4a4-4afd-ad64-865835bd0240" providerId="ADAL" clId="{3DBD2C3D-2390-4359-933B-4CB4C90278F5}" dt="2024-05-29T12:01:20.441" v="310" actId="167"/>
          <ac:picMkLst>
            <pc:docMk/>
            <pc:sldMk cId="1926156455" sldId="2147472980"/>
            <ac:picMk id="7" creationId="{2A5D4BD8-DBD2-9079-74D6-22F2B1E9A51D}"/>
          </ac:picMkLst>
        </pc:picChg>
        <pc:picChg chg="del mod">
          <ac:chgData name="Matt Pike" userId="61f8727a-b4a4-4afd-ad64-865835bd0240" providerId="ADAL" clId="{3DBD2C3D-2390-4359-933B-4CB4C90278F5}" dt="2024-05-29T11:31:16.527" v="206" actId="478"/>
          <ac:picMkLst>
            <pc:docMk/>
            <pc:sldMk cId="1926156455" sldId="2147472980"/>
            <ac:picMk id="7" creationId="{BD353033-9A7D-1499-5C33-EFC5401F1FFB}"/>
          </ac:picMkLst>
        </pc:picChg>
        <pc:picChg chg="add del mod ord">
          <ac:chgData name="Matt Pike" userId="61f8727a-b4a4-4afd-ad64-865835bd0240" providerId="ADAL" clId="{3DBD2C3D-2390-4359-933B-4CB4C90278F5}" dt="2024-05-29T12:01:00.024" v="305" actId="478"/>
          <ac:picMkLst>
            <pc:docMk/>
            <pc:sldMk cId="1926156455" sldId="2147472980"/>
            <ac:picMk id="14" creationId="{16547C9A-2737-19A9-A81C-1AE57AED4AAC}"/>
          </ac:picMkLst>
        </pc:picChg>
      </pc:sldChg>
      <pc:sldChg chg="addSp delSp modSp mod delAnim modAnim">
        <pc:chgData name="Matt Pike" userId="61f8727a-b4a4-4afd-ad64-865835bd0240" providerId="ADAL" clId="{3DBD2C3D-2390-4359-933B-4CB4C90278F5}" dt="2024-05-29T12:08:58.456" v="325" actId="167"/>
        <pc:sldMkLst>
          <pc:docMk/>
          <pc:sldMk cId="1552025139" sldId="2147472981"/>
        </pc:sldMkLst>
        <pc:spChg chg="add del mod">
          <ac:chgData name="Matt Pike" userId="61f8727a-b4a4-4afd-ad64-865835bd0240" providerId="ADAL" clId="{3DBD2C3D-2390-4359-933B-4CB4C90278F5}" dt="2024-05-29T12:07:13.832" v="313" actId="931"/>
          <ac:spMkLst>
            <pc:docMk/>
            <pc:sldMk cId="1552025139" sldId="2147472981"/>
            <ac:spMk id="3" creationId="{1E0C80FA-950B-2AAD-D7A6-1C8A1D289CC7}"/>
          </ac:spMkLst>
        </pc:spChg>
        <pc:spChg chg="add del mod">
          <ac:chgData name="Matt Pike" userId="61f8727a-b4a4-4afd-ad64-865835bd0240" providerId="ADAL" clId="{3DBD2C3D-2390-4359-933B-4CB4C90278F5}" dt="2024-05-29T12:08:40.473" v="319" actId="931"/>
          <ac:spMkLst>
            <pc:docMk/>
            <pc:sldMk cId="1552025139" sldId="2147472981"/>
            <ac:spMk id="9" creationId="{8071B34D-7AD9-2272-B6B8-E894DF0ECE84}"/>
          </ac:spMkLst>
        </pc:spChg>
        <pc:spChg chg="add del mod">
          <ac:chgData name="Matt Pike" userId="61f8727a-b4a4-4afd-ad64-865835bd0240" providerId="ADAL" clId="{3DBD2C3D-2390-4359-933B-4CB4C90278F5}" dt="2024-05-29T11:32:32.280" v="225" actId="478"/>
          <ac:spMkLst>
            <pc:docMk/>
            <pc:sldMk cId="1552025139" sldId="2147472981"/>
            <ac:spMk id="12" creationId="{53019AC0-17A6-7B6B-AA12-2C79D3C2E995}"/>
          </ac:spMkLst>
        </pc:spChg>
        <pc:spChg chg="add del mod">
          <ac:chgData name="Matt Pike" userId="61f8727a-b4a4-4afd-ad64-865835bd0240" providerId="ADAL" clId="{3DBD2C3D-2390-4359-933B-4CB4C90278F5}" dt="2024-05-29T11:33:04.304" v="226" actId="931"/>
          <ac:spMkLst>
            <pc:docMk/>
            <pc:sldMk cId="1552025139" sldId="2147472981"/>
            <ac:spMk id="14" creationId="{E0943A53-56B9-06CB-867B-3626B4C8386A}"/>
          </ac:spMkLst>
        </pc:spChg>
        <pc:spChg chg="add del mod">
          <ac:chgData name="Matt Pike" userId="61f8727a-b4a4-4afd-ad64-865835bd0240" providerId="ADAL" clId="{3DBD2C3D-2390-4359-933B-4CB4C90278F5}" dt="2024-05-29T11:40:41.121" v="288" actId="931"/>
          <ac:spMkLst>
            <pc:docMk/>
            <pc:sldMk cId="1552025139" sldId="2147472981"/>
            <ac:spMk id="20" creationId="{DA997E38-C23E-6D35-4756-6817B97E49D3}"/>
          </ac:spMkLst>
        </pc:spChg>
        <pc:picChg chg="add del mod ord">
          <ac:chgData name="Matt Pike" userId="61f8727a-b4a4-4afd-ad64-865835bd0240" providerId="ADAL" clId="{3DBD2C3D-2390-4359-933B-4CB4C90278F5}" dt="2024-05-29T12:08:36.155" v="318" actId="478"/>
          <ac:picMkLst>
            <pc:docMk/>
            <pc:sldMk cId="1552025139" sldId="2147472981"/>
            <ac:picMk id="7" creationId="{97283231-640D-E370-8339-DC11B5DA1E6D}"/>
          </ac:picMkLst>
        </pc:picChg>
        <pc:picChg chg="del">
          <ac:chgData name="Matt Pike" userId="61f8727a-b4a4-4afd-ad64-865835bd0240" providerId="ADAL" clId="{3DBD2C3D-2390-4359-933B-4CB4C90278F5}" dt="2024-05-29T11:32:26.641" v="224" actId="478"/>
          <ac:picMkLst>
            <pc:docMk/>
            <pc:sldMk cId="1552025139" sldId="2147472981"/>
            <ac:picMk id="8" creationId="{AAB3470E-5991-236C-F756-11508808550B}"/>
          </ac:picMkLst>
        </pc:picChg>
        <pc:picChg chg="del">
          <ac:chgData name="Matt Pike" userId="61f8727a-b4a4-4afd-ad64-865835bd0240" providerId="ADAL" clId="{3DBD2C3D-2390-4359-933B-4CB4C90278F5}" dt="2024-05-29T11:32:25.796" v="223" actId="478"/>
          <ac:picMkLst>
            <pc:docMk/>
            <pc:sldMk cId="1552025139" sldId="2147472981"/>
            <ac:picMk id="10" creationId="{5EE48F5A-F7B9-691B-6CF2-640B7BB33536}"/>
          </ac:picMkLst>
        </pc:picChg>
        <pc:picChg chg="add mod ord">
          <ac:chgData name="Matt Pike" userId="61f8727a-b4a4-4afd-ad64-865835bd0240" providerId="ADAL" clId="{3DBD2C3D-2390-4359-933B-4CB4C90278F5}" dt="2024-05-29T12:08:58.456" v="325" actId="167"/>
          <ac:picMkLst>
            <pc:docMk/>
            <pc:sldMk cId="1552025139" sldId="2147472981"/>
            <ac:picMk id="11" creationId="{240911C9-9B6F-DE29-83C0-23DB50B956D0}"/>
          </ac:picMkLst>
        </pc:picChg>
        <pc:picChg chg="add del mod">
          <ac:chgData name="Matt Pike" userId="61f8727a-b4a4-4afd-ad64-865835bd0240" providerId="ADAL" clId="{3DBD2C3D-2390-4359-933B-4CB4C90278F5}" dt="2024-05-29T11:40:35.348" v="287" actId="478"/>
          <ac:picMkLst>
            <pc:docMk/>
            <pc:sldMk cId="1552025139" sldId="2147472981"/>
            <ac:picMk id="16" creationId="{B7EAB11C-91B1-4793-69A3-3788E9573561}"/>
          </ac:picMkLst>
        </pc:picChg>
        <pc:picChg chg="add mod">
          <ac:chgData name="Matt Pike" userId="61f8727a-b4a4-4afd-ad64-865835bd0240" providerId="ADAL" clId="{3DBD2C3D-2390-4359-933B-4CB4C90278F5}" dt="2024-05-29T11:35:28.178" v="283" actId="1037"/>
          <ac:picMkLst>
            <pc:docMk/>
            <pc:sldMk cId="1552025139" sldId="2147472981"/>
            <ac:picMk id="18" creationId="{00522E64-390B-8DEB-8FA8-74F876C0599D}"/>
          </ac:picMkLst>
        </pc:picChg>
        <pc:picChg chg="add del mod ord">
          <ac:chgData name="Matt Pike" userId="61f8727a-b4a4-4afd-ad64-865835bd0240" providerId="ADAL" clId="{3DBD2C3D-2390-4359-933B-4CB4C90278F5}" dt="2024-05-29T12:07:09.451" v="312" actId="478"/>
          <ac:picMkLst>
            <pc:docMk/>
            <pc:sldMk cId="1552025139" sldId="2147472981"/>
            <ac:picMk id="22" creationId="{E108DC3E-2644-49B9-CDFB-C83924B7812D}"/>
          </ac:picMkLst>
        </pc:picChg>
        <pc:picChg chg="add mod">
          <ac:chgData name="Matt Pike" userId="61f8727a-b4a4-4afd-ad64-865835bd0240" providerId="ADAL" clId="{3DBD2C3D-2390-4359-933B-4CB4C90278F5}" dt="2024-05-29T12:08:42.676" v="320" actId="1076"/>
          <ac:picMkLst>
            <pc:docMk/>
            <pc:sldMk cId="1552025139" sldId="2147472981"/>
            <ac:picMk id="24" creationId="{6AA79D54-91B2-4330-27FB-29E31FA745DC}"/>
          </ac:picMkLst>
        </pc:picChg>
      </pc:sldChg>
      <pc:sldChg chg="addSp delSp modSp mod">
        <pc:chgData name="Matt Pike" userId="61f8727a-b4a4-4afd-ad64-865835bd0240" providerId="ADAL" clId="{3DBD2C3D-2390-4359-933B-4CB4C90278F5}" dt="2024-05-29T11:36:10.777" v="286" actId="20577"/>
        <pc:sldMkLst>
          <pc:docMk/>
          <pc:sldMk cId="432212661" sldId="2147472982"/>
        </pc:sldMkLst>
        <pc:spChg chg="mod">
          <ac:chgData name="Matt Pike" userId="61f8727a-b4a4-4afd-ad64-865835bd0240" providerId="ADAL" clId="{3DBD2C3D-2390-4359-933B-4CB4C90278F5}" dt="2024-05-29T11:36:10.777" v="286" actId="20577"/>
          <ac:spMkLst>
            <pc:docMk/>
            <pc:sldMk cId="432212661" sldId="2147472982"/>
            <ac:spMk id="3" creationId="{B23E04F2-1F0D-5C46-B9F1-B20A5B6A9226}"/>
          </ac:spMkLst>
        </pc:spChg>
        <pc:picChg chg="add mod ord">
          <ac:chgData name="Matt Pike" userId="61f8727a-b4a4-4afd-ad64-865835bd0240" providerId="ADAL" clId="{3DBD2C3D-2390-4359-933B-4CB4C90278F5}" dt="2024-05-29T11:14:53.415" v="190" actId="14100"/>
          <ac:picMkLst>
            <pc:docMk/>
            <pc:sldMk cId="432212661" sldId="2147472982"/>
            <ac:picMk id="6" creationId="{1A12848B-D306-F4AA-227D-01C154DAFADD}"/>
          </ac:picMkLst>
        </pc:picChg>
        <pc:picChg chg="del">
          <ac:chgData name="Matt Pike" userId="61f8727a-b4a4-4afd-ad64-865835bd0240" providerId="ADAL" clId="{3DBD2C3D-2390-4359-933B-4CB4C90278F5}" dt="2024-05-29T11:14:13.779" v="181" actId="478"/>
          <ac:picMkLst>
            <pc:docMk/>
            <pc:sldMk cId="432212661" sldId="2147472982"/>
            <ac:picMk id="8" creationId="{8032808B-7E7E-1C0B-5992-10C000066D4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D4B8-19B8-28A4-449E-E54AFE256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B2B20-45B7-B756-84DF-D225DE1E6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4A7DB-D36A-0CD4-739A-5D67944CA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F199-F07F-423E-8CF8-9CFFE22D2168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700F4-B2BE-40EE-5546-D470AC3A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F5ADD-473D-D61E-BD0A-8B948CC8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7A24-8780-4AF2-B8F5-EB5FFEAFD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80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EF0B-36B9-5671-CE15-C34F1AA5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B6088-4CA4-D1C7-E0DC-A5A27903A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315D5-37C7-EE89-C2A7-AEAB0027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F199-F07F-423E-8CF8-9CFFE22D2168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1E20E-F366-DD6B-5C84-5C1E6923E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CA25A-DE52-35B6-8936-EC95A72C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7A24-8780-4AF2-B8F5-EB5FFEAFD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81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B3514B-5CBB-B8B4-EC9D-2AF3104DC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B09FF-D43A-5855-1F82-35E26848C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7311F-95DE-E0A4-CEB7-FF1A980C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F199-F07F-423E-8CF8-9CFFE22D2168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73B16-9D13-3F93-FF6B-A22FDC87F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E8ADB-DFA6-4907-983F-8D343ECFD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7A24-8780-4AF2-B8F5-EB5FFEAFD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28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51EB-CEAA-0002-C652-52E33780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F9C94-AC1B-3FF1-52B1-6A221B5E2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D3E9C-5FE1-B251-B82F-D08AD0A9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F199-F07F-423E-8CF8-9CFFE22D2168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7892A-AFBF-D4BD-4E7E-E09A00AD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D1A21-D21A-C413-88B9-C6EC30E9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7A24-8780-4AF2-B8F5-EB5FFEAFD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58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6C4E-CEBD-EC1B-9525-0AE14FFC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5DD69-9524-4166-485B-660065AE7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095AA-B555-4183-8076-16A717EE9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F199-F07F-423E-8CF8-9CFFE22D2168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08EA0-8233-1A55-F528-37C4F32ED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5D1D3-ACC7-BA48-4A8F-047A09AC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7A24-8780-4AF2-B8F5-EB5FFEAFD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49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F88D-4F4A-3D62-8702-18490E22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B9BC4-7036-914E-9FBE-09DDE7225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84916-9CA7-00C5-1494-CFA4AFD76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38CA6-A851-D25B-4118-59F070AF0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F199-F07F-423E-8CF8-9CFFE22D2168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E1E30-8CDD-4079-74B3-16692FF06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74FD9-6FC3-44B1-73A0-30A095FA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7A24-8780-4AF2-B8F5-EB5FFEAFD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77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3D93-C932-19BE-D0B8-C387E7AB5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D0F79-10DD-B979-6688-99E42EC83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AC3AB-375B-C00A-5D9C-C61B3195C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DA5224-EB64-6EDC-03FF-4BE437017F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0F859-819F-1E09-17F5-9FA1974A7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C25CDD-9CE8-623D-A22A-ABA3FB09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F199-F07F-423E-8CF8-9CFFE22D2168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4CAD3A-EE27-20F4-B0E2-43870348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809AC3-A0E6-8C5D-AABC-0FBA61DCC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7A24-8780-4AF2-B8F5-EB5FFEAFD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23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7BAB-3F8F-A860-25C7-C3A1118C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8E033-FC0A-E182-96E4-C07E750A7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F199-F07F-423E-8CF8-9CFFE22D2168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614CF-7FDE-0B23-2303-5D96F9D1C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3FC12-6239-4306-ACDD-3994ACC0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7A24-8780-4AF2-B8F5-EB5FFEAFD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32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C49413-541D-7872-736C-688805D35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F199-F07F-423E-8CF8-9CFFE22D2168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73FA0-D8B7-C98C-4EF5-66E31190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69190-9AD7-8082-86DD-BEE6F96F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7A24-8780-4AF2-B8F5-EB5FFEAFD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38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588D-90B4-BA78-806A-ECC03D3E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03CE-88CF-4405-7C97-28A78E583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051A1-104B-00E7-A26D-54D5B3816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D258E-B46D-0BAC-B929-C585B967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F199-F07F-423E-8CF8-9CFFE22D2168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A16C3-B06B-36E0-8025-ABF46AF4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A0FB8-DB64-5C6F-1A63-AA9FE479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7A24-8780-4AF2-B8F5-EB5FFEAFD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71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9CAB-6DF9-FE5C-E2DF-506E41472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46E8D4-DF5F-8640-E9AE-282F4F1EA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B283E-B27D-2513-ED82-76BC02C75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0E208-C00A-6C48-8C47-D8F681EB5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F199-F07F-423E-8CF8-9CFFE22D2168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086C5-369F-727E-10A0-D60F09C2B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FBD18-3FD8-D387-F505-51B9E3F9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7A24-8780-4AF2-B8F5-EB5FFEAFD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9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2C346-2801-A290-9F18-9CFFAA7D2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82995-E54E-4F4F-8A22-44BA07363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BC94-4AAA-2763-5347-2FA9100F5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79F199-F07F-423E-8CF8-9CFFE22D2168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1AE18-27E1-746C-6935-3BB932C7A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083F8-A167-D15D-D812-898A6ADD6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857A24-8780-4AF2-B8F5-EB5FFEAFD74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361B26-1879-D656-7CE8-90EC78879F4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2A760E-965B-FD0D-2E7F-D4BAAF8DE84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65813" y="66421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349197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E04F2-1F0D-5C46-B9F1-B20A5B6A9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7533"/>
            <a:ext cx="10294920" cy="4381648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Data from 2013/14 to 2022/23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Excludes Winding-Up budget and spend</a:t>
            </a:r>
          </a:p>
          <a:p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“Travel &amp; Substance”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costs are uncapped for non-London MPs</a:t>
            </a:r>
          </a:p>
          <a:p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“Other”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costs are uncapped for all MPs</a:t>
            </a:r>
          </a:p>
          <a:p>
            <a:endParaRPr lang="en-GB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758A0-4D23-8B49-8C54-C9616A83C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" y="169403"/>
            <a:ext cx="2796592" cy="83493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571D65C-C9A4-2D22-80C6-8F0A473DD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9473"/>
            <a:ext cx="10294920" cy="701040"/>
          </a:xfrm>
          <a:solidFill>
            <a:srgbClr val="002060"/>
          </a:solidFill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MP Expenses Analysis</a:t>
            </a:r>
          </a:p>
        </p:txBody>
      </p:sp>
    </p:spTree>
    <p:extLst>
      <p:ext uri="{BB962C8B-B14F-4D97-AF65-F5344CB8AC3E}">
        <p14:creationId xmlns:p14="http://schemas.microsoft.com/office/powerpoint/2010/main" val="249695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1A12848B-D306-F4AA-227D-01C154DAF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332" y="1810512"/>
            <a:ext cx="7195354" cy="5047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E04F2-1F0D-5C46-B9F1-B20A5B6A9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3920" y="2257533"/>
            <a:ext cx="4597400" cy="4381648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MP expenses totalled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£152,044,656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 2022-23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…of which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£21,921,694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(14.4%) was attributed to those based in London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758A0-4D23-8B49-8C54-C9616A83C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60" y="169403"/>
            <a:ext cx="2796592" cy="83493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571D65C-C9A4-2D22-80C6-8F0A473DD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9473"/>
            <a:ext cx="10294920" cy="701040"/>
          </a:xfrm>
          <a:solidFill>
            <a:srgbClr val="002060"/>
          </a:solidFill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What was the total spent by MPs?</a:t>
            </a:r>
          </a:p>
        </p:txBody>
      </p:sp>
    </p:spTree>
    <p:extLst>
      <p:ext uri="{BB962C8B-B14F-4D97-AF65-F5344CB8AC3E}">
        <p14:creationId xmlns:p14="http://schemas.microsoft.com/office/powerpoint/2010/main" val="43221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E758A0-4D23-8B49-8C54-C9616A83C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" y="169403"/>
            <a:ext cx="2796592" cy="83493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571D65C-C9A4-2D22-80C6-8F0A473DD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9473"/>
            <a:ext cx="10294920" cy="701040"/>
          </a:xfrm>
          <a:solidFill>
            <a:srgbClr val="002060"/>
          </a:solidFill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Do MPs use all of their budget?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F1CE302-9A41-F7C4-5CF0-EF2AD4BE1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7960" y="1961643"/>
            <a:ext cx="5865155" cy="4114362"/>
          </a:xfr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6CBFF5D-81A5-AC04-57CE-B250A455A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26845" y="1961643"/>
            <a:ext cx="5865155" cy="411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1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A5D4BD8-DBD2-9079-74D6-22F2B1E9A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600" y="1915646"/>
            <a:ext cx="7947805" cy="494235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E758A0-4D23-8B49-8C54-C9616A83C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60" y="169403"/>
            <a:ext cx="2796592" cy="83493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571D65C-C9A4-2D22-80C6-8F0A473DD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9473"/>
            <a:ext cx="10294920" cy="701040"/>
          </a:xfrm>
          <a:solidFill>
            <a:srgbClr val="002060"/>
          </a:solidFill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How has this changed over time?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CD1E2C-5837-4865-16C5-2D3383264B84}"/>
              </a:ext>
            </a:extLst>
          </p:cNvPr>
          <p:cNvSpPr txBox="1">
            <a:spLocks/>
          </p:cNvSpPr>
          <p:nvPr/>
        </p:nvSpPr>
        <p:spPr>
          <a:xfrm>
            <a:off x="7594600" y="1993373"/>
            <a:ext cx="4597400" cy="4381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Regular underspend of office budget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Accommodation usage at record low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Slow decline of staff usage since 2013/14</a:t>
            </a:r>
          </a:p>
        </p:txBody>
      </p:sp>
    </p:spTree>
    <p:extLst>
      <p:ext uri="{BB962C8B-B14F-4D97-AF65-F5344CB8AC3E}">
        <p14:creationId xmlns:p14="http://schemas.microsoft.com/office/powerpoint/2010/main" val="192615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40911C9-9B6F-DE29-83C0-23DB50B95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1280" y="1825624"/>
            <a:ext cx="8605520" cy="503237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E758A0-4D23-8B49-8C54-C9616A83C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60" y="169403"/>
            <a:ext cx="2796592" cy="83493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571D65C-C9A4-2D22-80C6-8F0A473DD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9473"/>
            <a:ext cx="10294920" cy="701040"/>
          </a:xfrm>
          <a:solidFill>
            <a:srgbClr val="002060"/>
          </a:solidFill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MP deep dive</a:t>
            </a:r>
          </a:p>
        </p:txBody>
      </p:sp>
      <p:pic>
        <p:nvPicPr>
          <p:cNvPr id="18" name="Picture 17" descr="A screenshot of a table&#10;&#10;Description automatically generated">
            <a:extLst>
              <a:ext uri="{FF2B5EF4-FFF2-40B4-BE49-F238E27FC236}">
                <a16:creationId xmlns:a16="http://schemas.microsoft.com/office/drawing/2014/main" id="{00522E64-390B-8DEB-8FA8-74F876C059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316" y="3813048"/>
            <a:ext cx="7596649" cy="2547112"/>
          </a:xfrm>
          <a:prstGeom prst="rect">
            <a:avLst/>
          </a:prstGeom>
        </p:spPr>
      </p:pic>
      <p:pic>
        <p:nvPicPr>
          <p:cNvPr id="24" name="Picture 23" descr="A screenshot of a table&#10;&#10;Description automatically generated">
            <a:extLst>
              <a:ext uri="{FF2B5EF4-FFF2-40B4-BE49-F238E27FC236}">
                <a16:creationId xmlns:a16="http://schemas.microsoft.com/office/drawing/2014/main" id="{6AA79D54-91B2-4330-27FB-29E31FA745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196" y="3793856"/>
            <a:ext cx="7689285" cy="254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2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bd41ebe-fca6-4f2c-aecb-bf3a17e72416}" enabled="1" method="Privileged" siteId="{bf346810-9c7d-43de-a872-24a2ef3995a8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98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MP Expenses Analysis</vt:lpstr>
      <vt:lpstr>What was the total spent by MPs?</vt:lpstr>
      <vt:lpstr>Do MPs use all of their budget?</vt:lpstr>
      <vt:lpstr>How has this changed over time?</vt:lpstr>
      <vt:lpstr>MP deep dive</vt:lpstr>
    </vt:vector>
  </TitlesOfParts>
  <Company>DLUHC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 Expenses Analysis</dc:title>
  <dc:creator>Matt Pike</dc:creator>
  <cp:lastModifiedBy>Matt Pike</cp:lastModifiedBy>
  <cp:revision>1</cp:revision>
  <dcterms:created xsi:type="dcterms:W3CDTF">2024-05-29T10:39:35Z</dcterms:created>
  <dcterms:modified xsi:type="dcterms:W3CDTF">2024-05-29T12:08:59Z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Theme:10</vt:lpwstr>
  </property>
  <property fmtid="{D5CDD505-2E9C-101B-9397-08002B2CF9AE}" pid="3" name="ClassificationContentMarkingFooterText">
    <vt:lpwstr>OFFICIAL</vt:lpwstr>
  </property>
  <property fmtid="{D5CDD505-2E9C-101B-9397-08002B2CF9AE}" pid="4" name="ClassificationContentMarkingHeaderLocations">
    <vt:lpwstr>Office Theme:9</vt:lpwstr>
  </property>
  <property fmtid="{D5CDD505-2E9C-101B-9397-08002B2CF9AE}" pid="5" name="ClassificationContentMarkingHeaderText">
    <vt:lpwstr>OFFICIAL</vt:lpwstr>
  </property>
</Properties>
</file>