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7784-210A-433E-B6FA-6DF1AB8A7615}" type="datetimeFigureOut">
              <a:rPr lang="en-US" smtClean="0"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CE29-4216-4D4B-AC39-D01767393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8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7784-210A-433E-B6FA-6DF1AB8A7615}" type="datetimeFigureOut">
              <a:rPr lang="en-US" smtClean="0"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CE29-4216-4D4B-AC39-D01767393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5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7784-210A-433E-B6FA-6DF1AB8A7615}" type="datetimeFigureOut">
              <a:rPr lang="en-US" smtClean="0"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CE29-4216-4D4B-AC39-D01767393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1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7784-210A-433E-B6FA-6DF1AB8A7615}" type="datetimeFigureOut">
              <a:rPr lang="en-US" smtClean="0"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CE29-4216-4D4B-AC39-D01767393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8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7784-210A-433E-B6FA-6DF1AB8A7615}" type="datetimeFigureOut">
              <a:rPr lang="en-US" smtClean="0"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CE29-4216-4D4B-AC39-D01767393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1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7784-210A-433E-B6FA-6DF1AB8A7615}" type="datetimeFigureOut">
              <a:rPr lang="en-US" smtClean="0"/>
              <a:t>10/6/2011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CE29-4216-4D4B-AC39-D01767393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1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7784-210A-433E-B6FA-6DF1AB8A7615}" type="datetimeFigureOut">
              <a:rPr lang="en-US" smtClean="0"/>
              <a:t>10/6/2011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CE29-4216-4D4B-AC39-D01767393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7784-210A-433E-B6FA-6DF1AB8A7615}" type="datetimeFigureOut">
              <a:rPr lang="en-US" smtClean="0"/>
              <a:t>10/6/2011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CE29-4216-4D4B-AC39-D01767393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7784-210A-433E-B6FA-6DF1AB8A7615}" type="datetimeFigureOut">
              <a:rPr lang="en-US" smtClean="0"/>
              <a:t>10/6/2011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CE29-4216-4D4B-AC39-D01767393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4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7784-210A-433E-B6FA-6DF1AB8A7615}" type="datetimeFigureOut">
              <a:rPr lang="en-US" smtClean="0"/>
              <a:t>10/6/2011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CE29-4216-4D4B-AC39-D01767393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2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7784-210A-433E-B6FA-6DF1AB8A7615}" type="datetimeFigureOut">
              <a:rPr lang="en-US" smtClean="0"/>
              <a:t>10/6/2011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CE29-4216-4D4B-AC39-D01767393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28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D7784-210A-433E-B6FA-6DF1AB8A7615}" type="datetimeFigureOut">
              <a:rPr lang="en-US" smtClean="0"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ACE29-4216-4D4B-AC39-D01767393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4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do you expect/require of other groups?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Paul Spillane, Andre </a:t>
            </a:r>
            <a:r>
              <a:rPr lang="en-US" dirty="0" err="1" smtClean="0"/>
              <a:t>Lancour</a:t>
            </a:r>
            <a:r>
              <a:rPr lang="en-US" dirty="0" smtClean="0"/>
              <a:t>, &amp; Victor Soto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54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Group 2: Instruction Set and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382000" cy="5029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Memory Hierarchy/Storage</a:t>
            </a:r>
          </a:p>
          <a:p>
            <a:pPr lvl="1"/>
            <a:r>
              <a:rPr lang="en-US" dirty="0" smtClean="0"/>
              <a:t>Set of instructions, design decisions, and instruction set architecture to be stored in location of memory/registers.</a:t>
            </a:r>
          </a:p>
          <a:p>
            <a:pPr lvl="2"/>
            <a:r>
              <a:rPr lang="en-US" dirty="0" smtClean="0"/>
              <a:t>Data handling and memory operations (Both ISA &amp; Initialization)</a:t>
            </a:r>
          </a:p>
          <a:p>
            <a:pPr lvl="3"/>
            <a:r>
              <a:rPr lang="en-US" dirty="0" smtClean="0"/>
              <a:t>Setting  fixed constant value</a:t>
            </a:r>
          </a:p>
          <a:p>
            <a:pPr lvl="3"/>
            <a:r>
              <a:rPr lang="en-US" dirty="0" smtClean="0"/>
              <a:t>Moving data from memory location to a register, or vice versa.</a:t>
            </a:r>
          </a:p>
          <a:p>
            <a:pPr lvl="3"/>
            <a:r>
              <a:rPr lang="en-US" dirty="0" smtClean="0"/>
              <a:t>Reading and writing data from hardware devices.</a:t>
            </a:r>
          </a:p>
          <a:p>
            <a:r>
              <a:rPr lang="en-US" dirty="0" smtClean="0"/>
              <a:t>I/O</a:t>
            </a:r>
          </a:p>
          <a:p>
            <a:pPr lvl="1"/>
            <a:r>
              <a:rPr lang="en-US" dirty="0" smtClean="0"/>
              <a:t>Instruction Set/ISA</a:t>
            </a:r>
          </a:p>
          <a:p>
            <a:pPr lvl="2"/>
            <a:r>
              <a:rPr lang="en-US" dirty="0" smtClean="0"/>
              <a:t>Need to determine whether to use memory-mapped or port I/O.</a:t>
            </a:r>
          </a:p>
          <a:p>
            <a:pPr lvl="3"/>
            <a:r>
              <a:rPr lang="en-US" dirty="0" smtClean="0"/>
              <a:t>RISC = Memory mapped.</a:t>
            </a:r>
          </a:p>
          <a:p>
            <a:pPr lvl="3"/>
            <a:r>
              <a:rPr lang="en-US" dirty="0" smtClean="0"/>
              <a:t>CISC = Limited address space and specific I/O instructions, Port I/O</a:t>
            </a:r>
          </a:p>
          <a:p>
            <a:pPr lvl="1"/>
            <a:r>
              <a:rPr lang="en-US" dirty="0" smtClean="0"/>
              <a:t>Data handling and memory operations</a:t>
            </a:r>
          </a:p>
          <a:p>
            <a:pPr lvl="2"/>
            <a:r>
              <a:rPr lang="en-US" dirty="0" smtClean="0"/>
              <a:t>Reading and writing data from hardware devices.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536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Group 3: Processor pipeline, bus,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Memory hierarchy/storage</a:t>
            </a:r>
          </a:p>
          <a:p>
            <a:pPr lvl="1"/>
            <a:r>
              <a:rPr lang="en-US" dirty="0" smtClean="0"/>
              <a:t>Registers</a:t>
            </a:r>
          </a:p>
          <a:p>
            <a:pPr lvl="2"/>
            <a:r>
              <a:rPr lang="en-US" dirty="0" smtClean="0"/>
              <a:t>Require available registers to load data, then store register data to memory.</a:t>
            </a:r>
          </a:p>
          <a:p>
            <a:pPr lvl="1"/>
            <a:r>
              <a:rPr lang="en-US" dirty="0" smtClean="0"/>
              <a:t>Bus</a:t>
            </a:r>
          </a:p>
          <a:p>
            <a:pPr lvl="2"/>
            <a:r>
              <a:rPr lang="en-US" dirty="0" smtClean="0"/>
              <a:t>Memory bus to connect I/O bridge to main memory.</a:t>
            </a:r>
          </a:p>
          <a:p>
            <a:r>
              <a:rPr lang="en-US" dirty="0" smtClean="0"/>
              <a:t>I/O</a:t>
            </a:r>
          </a:p>
          <a:p>
            <a:pPr lvl="1"/>
            <a:r>
              <a:rPr lang="en-US" dirty="0" smtClean="0"/>
              <a:t>Registers</a:t>
            </a:r>
          </a:p>
          <a:p>
            <a:pPr lvl="2"/>
            <a:r>
              <a:rPr lang="en-US" dirty="0" smtClean="0"/>
              <a:t>If using memory-mapped I/O, require available registers to load data and write the register data to I/O device.</a:t>
            </a:r>
          </a:p>
          <a:p>
            <a:pPr lvl="2"/>
            <a:r>
              <a:rPr lang="en-US" dirty="0" smtClean="0"/>
              <a:t>If using port I/O, require specific registers to be reserved for port I/O operations.</a:t>
            </a:r>
          </a:p>
          <a:p>
            <a:pPr lvl="2"/>
            <a:r>
              <a:rPr lang="en-US" dirty="0" smtClean="0"/>
              <a:t>I/O devices most likely have their own registers.</a:t>
            </a:r>
          </a:p>
          <a:p>
            <a:pPr lvl="1"/>
            <a:r>
              <a:rPr lang="en-US" dirty="0" smtClean="0"/>
              <a:t>Bus</a:t>
            </a:r>
          </a:p>
          <a:p>
            <a:pPr lvl="2"/>
            <a:r>
              <a:rPr lang="en-US" dirty="0" smtClean="0"/>
              <a:t>System to connect the CPU to I/O bridge.</a:t>
            </a:r>
          </a:p>
        </p:txBody>
      </p:sp>
    </p:spTree>
    <p:extLst>
      <p:ext uri="{BB962C8B-B14F-4D97-AF65-F5344CB8AC3E}">
        <p14:creationId xmlns:p14="http://schemas.microsoft.com/office/powerpoint/2010/main" val="102802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Group 4: Power consumption &amp; testing/performance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Make sure our memory hierarchy/storage &amp; I/O functionality works well in microprocessor through integration testing.</a:t>
            </a:r>
          </a:p>
          <a:p>
            <a:r>
              <a:rPr lang="en-US" dirty="0" smtClean="0"/>
              <a:t>Power specifications for hardware used in memory hierarchy/storage &amp; I/O functionality.</a:t>
            </a:r>
          </a:p>
          <a:p>
            <a:r>
              <a:rPr lang="en-US" dirty="0" smtClean="0"/>
              <a:t>Time constraints for reading and writing memory for ROM and RAM.</a:t>
            </a:r>
          </a:p>
          <a:p>
            <a:r>
              <a:rPr lang="en-US" dirty="0" smtClean="0"/>
              <a:t>Time constraints for performing I/O operations.</a:t>
            </a:r>
          </a:p>
        </p:txBody>
      </p:sp>
    </p:spTree>
    <p:extLst>
      <p:ext uri="{BB962C8B-B14F-4D97-AF65-F5344CB8AC3E}">
        <p14:creationId xmlns:p14="http://schemas.microsoft.com/office/powerpoint/2010/main" val="1159215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Group 5: Integration/Project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hierarchy/storage</a:t>
            </a:r>
          </a:p>
          <a:p>
            <a:pPr lvl="1"/>
            <a:r>
              <a:rPr lang="en-US" dirty="0" smtClean="0"/>
              <a:t>The path of project, which will require memory hierarchy/storage.</a:t>
            </a:r>
          </a:p>
          <a:p>
            <a:r>
              <a:rPr lang="en-US" dirty="0" smtClean="0"/>
              <a:t>I/O</a:t>
            </a:r>
          </a:p>
          <a:p>
            <a:pPr lvl="1"/>
            <a:r>
              <a:rPr lang="en-US" dirty="0" smtClean="0"/>
              <a:t>I/O devices to be used by microprocessor</a:t>
            </a:r>
          </a:p>
          <a:p>
            <a:pPr lvl="2"/>
            <a:r>
              <a:rPr lang="en-US" dirty="0" smtClean="0"/>
              <a:t>Digital display</a:t>
            </a:r>
          </a:p>
          <a:p>
            <a:pPr lvl="2"/>
            <a:r>
              <a:rPr lang="en-US" dirty="0" smtClean="0"/>
              <a:t>Buttons</a:t>
            </a:r>
          </a:p>
          <a:p>
            <a:pPr lvl="2"/>
            <a:r>
              <a:rPr lang="en-US" dirty="0" smtClean="0"/>
              <a:t>Wheel (</a:t>
            </a:r>
            <a:r>
              <a:rPr lang="en-US" smtClean="0"/>
              <a:t>if applicable).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273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307</Words>
  <Application>Microsoft Office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What do you expect/require of other groups?</vt:lpstr>
      <vt:lpstr>Group 2: Instruction Set and Initialization</vt:lpstr>
      <vt:lpstr>Group 3: Processor pipeline, bus, registers</vt:lpstr>
      <vt:lpstr>Group 4: Power consumption &amp; testing/performance</vt:lpstr>
      <vt:lpstr>Group 5: Integration/Project management</vt:lpstr>
    </vt:vector>
  </TitlesOfParts>
  <Company>Marquette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magalahi</dc:creator>
  <cp:lastModifiedBy>magalahi</cp:lastModifiedBy>
  <cp:revision>8</cp:revision>
  <dcterms:created xsi:type="dcterms:W3CDTF">2011-10-06T13:56:41Z</dcterms:created>
  <dcterms:modified xsi:type="dcterms:W3CDTF">2011-10-06T15:00:54Z</dcterms:modified>
</cp:coreProperties>
</file>