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E46402BD-4335-48FF-98E5-BD1413806CDC}">
          <p14:sldIdLst>
            <p14:sldId id="256"/>
          </p14:sldIdLst>
        </p14:section>
        <p14:section name="Untitled Section" id="{D19E8200-451B-4F9C-9471-2518CF9B89B8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BBC0728-2380-4B49-A6E7-BA8FB0A299E3}" type="datetimeFigureOut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6B2798E-5DDF-4A44-A38D-FCD977C9C7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2 Needs</a:t>
            </a:r>
            <a:br>
              <a:rPr lang="en-US" dirty="0" smtClean="0"/>
            </a:br>
            <a:r>
              <a:rPr lang="en-US" dirty="0" smtClean="0"/>
              <a:t>Initialization</a:t>
            </a:r>
            <a:br>
              <a:rPr lang="en-US" dirty="0" smtClean="0"/>
            </a:br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Ian Tannehill</a:t>
            </a:r>
          </a:p>
          <a:p>
            <a:r>
              <a:rPr lang="en-US" dirty="0" smtClean="0"/>
              <a:t>Manuel A Villa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17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Team 1 - Storage/Mem Hierarchy &amp; I/O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We need the following from team 1.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-how much memory do we need to address?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-do we need special load and store functions?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-what type of memory hierarchy are we going to design?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-what will we be storing</a:t>
            </a:r>
            <a:r>
              <a:rPr lang="en-US" dirty="0" smtClean="0"/>
              <a:t>?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53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Team 3 - Processor pipeline, Bus, Registers: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We need the following from team 3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-how many registers do we need to support?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-what type of hardware do you envision to build?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-how many stages will there be?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-do we need to support multi-fetch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-size of the registers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-immediate fields?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-jumps?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-hardware and ISA are very closely connected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-types of arithmetic operations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420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Team 4 - Power consumption &amp; Testing/Performance: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 current plan to test concept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 alternative plans to test concept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 possible power/clock constraints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 schedule for testing plan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289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Team 5 - Integration/Project Management: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 proposed schedule for team integration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 overall design decisions for digital clock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 Basic functionality that clock should perform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/>
              <a:t>- Advanced functionality that clock should perform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611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</TotalTime>
  <Words>48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Team 2 Needs Initialization Instruction Set</vt:lpstr>
      <vt:lpstr>Team 1</vt:lpstr>
      <vt:lpstr>Team 3</vt:lpstr>
      <vt:lpstr>Team 4</vt:lpstr>
      <vt:lpstr>Team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Needs</dc:title>
  <dc:creator>Manny</dc:creator>
  <cp:lastModifiedBy>Ian</cp:lastModifiedBy>
  <cp:revision>2</cp:revision>
  <dcterms:created xsi:type="dcterms:W3CDTF">2011-10-06T20:28:33Z</dcterms:created>
  <dcterms:modified xsi:type="dcterms:W3CDTF">2011-11-10T22:06:36Z</dcterms:modified>
</cp:coreProperties>
</file>