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EE03055-FF15-4B0A-A6B6-0742EBBD76B1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FD811CA-EABC-42C3-9458-11983907F4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Initialization </a:t>
            </a:r>
          </a:p>
          <a:p>
            <a:r>
              <a:rPr lang="en-US" dirty="0" smtClean="0"/>
              <a:t>Instruction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8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Arithmetic</a:t>
            </a:r>
          </a:p>
          <a:p>
            <a:r>
              <a:rPr lang="en-US" dirty="0" smtClean="0"/>
              <a:t>Memory Access</a:t>
            </a:r>
          </a:p>
          <a:p>
            <a:r>
              <a:rPr lang="en-US" dirty="0" smtClean="0"/>
              <a:t>Jumps/Returns/Immediate Field</a:t>
            </a:r>
          </a:p>
          <a:p>
            <a:r>
              <a:rPr lang="en-US" dirty="0" smtClean="0"/>
              <a:t>Fixed word length (to be determined)</a:t>
            </a:r>
          </a:p>
          <a:p>
            <a:r>
              <a:rPr lang="en-US" dirty="0" smtClean="0"/>
              <a:t>RISC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4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for first program</a:t>
            </a:r>
          </a:p>
          <a:p>
            <a:r>
              <a:rPr lang="en-US" dirty="0" smtClean="0"/>
              <a:t>Prepares memory with clock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2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inputs and outputs for each instruction</a:t>
            </a:r>
          </a:p>
          <a:p>
            <a:r>
              <a:rPr lang="en-US" dirty="0" smtClean="0"/>
              <a:t>Expected conditions for each instruction</a:t>
            </a:r>
          </a:p>
          <a:p>
            <a:r>
              <a:rPr lang="en-US" dirty="0" smtClean="0"/>
              <a:t>Expected state of processor after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87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plan for our components</a:t>
            </a:r>
          </a:p>
          <a:p>
            <a:r>
              <a:rPr lang="en-US" dirty="0" smtClean="0"/>
              <a:t>What our piece of the project does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8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3810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Instruction Set</a:t>
            </a:r>
          </a:p>
          <a:p>
            <a:r>
              <a:rPr lang="en-US" sz="1800" dirty="0"/>
              <a:t>Basic Arithmetic</a:t>
            </a:r>
          </a:p>
          <a:p>
            <a:r>
              <a:rPr lang="en-US" sz="1800" dirty="0"/>
              <a:t>Memory Access</a:t>
            </a:r>
          </a:p>
          <a:p>
            <a:r>
              <a:rPr lang="en-US" sz="1800" dirty="0"/>
              <a:t>Jumps/Returns/Immediate Field</a:t>
            </a:r>
          </a:p>
          <a:p>
            <a:r>
              <a:rPr lang="en-US" sz="1800" dirty="0"/>
              <a:t>Fixed word length (to be determined)</a:t>
            </a:r>
          </a:p>
          <a:p>
            <a:r>
              <a:rPr lang="en-US" sz="1800" dirty="0"/>
              <a:t>RISC </a:t>
            </a:r>
            <a:r>
              <a:rPr lang="en-US" sz="1800" dirty="0" smtClean="0"/>
              <a:t>based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INIT</a:t>
            </a:r>
            <a:endParaRPr lang="en-US" sz="1800" b="1" dirty="0"/>
          </a:p>
          <a:p>
            <a:r>
              <a:rPr lang="en-US" sz="1800" dirty="0"/>
              <a:t>Initializing for first program</a:t>
            </a:r>
          </a:p>
          <a:p>
            <a:r>
              <a:rPr lang="en-US" sz="1800" dirty="0"/>
              <a:t>Prepares memory with clock program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3678" y="1660478"/>
            <a:ext cx="3810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Testing</a:t>
            </a:r>
          </a:p>
          <a:p>
            <a:r>
              <a:rPr lang="en-US" sz="2000" dirty="0"/>
              <a:t>Expected inputs and outputs for each instruction</a:t>
            </a:r>
          </a:p>
          <a:p>
            <a:r>
              <a:rPr lang="en-US" sz="2000" dirty="0"/>
              <a:t>Expected conditions for each instruction</a:t>
            </a:r>
          </a:p>
          <a:p>
            <a:r>
              <a:rPr lang="en-US" sz="2000" dirty="0"/>
              <a:t>Expected state of processor after initialization</a:t>
            </a:r>
          </a:p>
          <a:p>
            <a:endParaRPr lang="en-US" sz="1800" dirty="0" smtClean="0"/>
          </a:p>
          <a:p>
            <a:pPr marL="0" indent="0">
              <a:buFont typeface="Wingdings 2"/>
              <a:buNone/>
            </a:pPr>
            <a:r>
              <a:rPr lang="en-US" sz="1800" b="1" dirty="0" smtClean="0"/>
              <a:t>Project Management </a:t>
            </a:r>
          </a:p>
          <a:p>
            <a:r>
              <a:rPr lang="en-US" sz="1800" dirty="0"/>
              <a:t>Task plan for our components</a:t>
            </a:r>
          </a:p>
          <a:p>
            <a:r>
              <a:rPr lang="en-US" sz="1800" dirty="0"/>
              <a:t>What our piece of the project </a:t>
            </a:r>
            <a:r>
              <a:rPr lang="en-US" sz="1800" dirty="0" smtClean="0"/>
              <a:t>does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2593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22</TotalTime>
  <Words>128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Team 2</vt:lpstr>
      <vt:lpstr>Instruction Set</vt:lpstr>
      <vt:lpstr>Initialization</vt:lpstr>
      <vt:lpstr>Testing</vt:lpstr>
      <vt:lpstr>Project Management</vt:lpstr>
      <vt:lpstr>Preguntas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Manny</dc:creator>
  <cp:lastModifiedBy>Ian</cp:lastModifiedBy>
  <cp:revision>3</cp:revision>
  <dcterms:created xsi:type="dcterms:W3CDTF">2011-10-13T19:51:15Z</dcterms:created>
  <dcterms:modified xsi:type="dcterms:W3CDTF">2011-11-10T22:07:00Z</dcterms:modified>
</cp:coreProperties>
</file>