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77" r:id="rId4"/>
    <p:sldId id="304" r:id="rId5"/>
    <p:sldId id="305" r:id="rId6"/>
    <p:sldId id="297" r:id="rId7"/>
    <p:sldId id="298" r:id="rId8"/>
    <p:sldId id="258" r:id="rId9"/>
    <p:sldId id="274" r:id="rId10"/>
    <p:sldId id="278" r:id="rId11"/>
    <p:sldId id="315" r:id="rId12"/>
    <p:sldId id="302" r:id="rId13"/>
    <p:sldId id="265" r:id="rId14"/>
    <p:sldId id="275" r:id="rId15"/>
    <p:sldId id="299" r:id="rId16"/>
    <p:sldId id="291" r:id="rId17"/>
    <p:sldId id="279" r:id="rId18"/>
    <p:sldId id="286" r:id="rId19"/>
    <p:sldId id="266" r:id="rId20"/>
    <p:sldId id="267" r:id="rId21"/>
    <p:sldId id="282" r:id="rId22"/>
    <p:sldId id="270" r:id="rId23"/>
    <p:sldId id="271" r:id="rId24"/>
    <p:sldId id="280" r:id="rId25"/>
    <p:sldId id="287" r:id="rId26"/>
    <p:sldId id="272" r:id="rId27"/>
    <p:sldId id="296" r:id="rId28"/>
    <p:sldId id="314" r:id="rId29"/>
    <p:sldId id="303" r:id="rId30"/>
    <p:sldId id="283" r:id="rId31"/>
    <p:sldId id="307" r:id="rId32"/>
    <p:sldId id="273" r:id="rId33"/>
    <p:sldId id="306" r:id="rId34"/>
    <p:sldId id="288" r:id="rId35"/>
    <p:sldId id="311" r:id="rId36"/>
    <p:sldId id="310" r:id="rId37"/>
    <p:sldId id="308" r:id="rId38"/>
    <p:sldId id="292" r:id="rId39"/>
    <p:sldId id="260" r:id="rId40"/>
    <p:sldId id="300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9EF"/>
    <a:srgbClr val="E6DB74"/>
    <a:srgbClr val="F92672"/>
    <a:srgbClr val="AE81FF"/>
    <a:srgbClr val="D2D8BA"/>
    <a:srgbClr val="464834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96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their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Eep-js</a:t>
            </a:r>
            <a:endParaRPr lang="en-US" dirty="0" smtClean="0"/>
          </a:p>
          <a:p>
            <a:r>
              <a:rPr lang="en-US" dirty="0" smtClean="0"/>
              <a:t>Event-stream</a:t>
            </a:r>
          </a:p>
          <a:p>
            <a:r>
              <a:rPr lang="en-US" smtClean="0"/>
              <a:t>Window-Stream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http://blog.nodejs.org/2012/12/21/streams2/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0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4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Node.js is a platform built on Chrome's JavaScript runtime for easily building fast, scalable network applications. Node.js uses an event-driven, non-blocking I/O model that makes it lightweight and efficient, perfect for data-intensive real-time applications that run across distributed devices.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those who don’t know about Node.js, let’s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NPM: 24,197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…are like Lego blocks that you can put together…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2479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Land Before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fs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http, </a:t>
            </a:r>
            <a:r>
              <a:rPr lang="en-US" sz="4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tcp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: all different interfaces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5739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Different event names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No easy way of composition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Streams1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 kind of Event Emitter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 through pipe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many data events and a single end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on Devices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node-</a:t>
            </a:r>
            <a:r>
              <a:rPr lang="en-US" sz="36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serialport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smtClean="0">
                <a:solidFill>
                  <a:srgbClr val="E6DB74"/>
                </a:solidFill>
                <a:latin typeface="Lucida Console" panose="020B0609040504020204" pitchFamily="49" charset="0"/>
              </a:rPr>
              <a:t>'COM5'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baudRate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9600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8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parity: 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'none'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stopBits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flowControl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AE81FF"/>
                </a:solidFill>
                <a:latin typeface="Lucida Console" panose="020B0609040504020204" pitchFamily="49" charset="0"/>
              </a:rPr>
              <a:t>false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});</a:t>
            </a:r>
          </a:p>
          <a:p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process.stdout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'OMG IT WORKS\r'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https</a:t>
            </a:r>
            <a:r>
              <a:rPr lang="en-US" u="sng" dirty="0" smtClean="0">
                <a:solidFill>
                  <a:schemeClr val="bg1"/>
                </a:solidFill>
              </a:rPr>
              <a:t>://github.com/voodootikigod/node-serialport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Complex Event Processing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with Beam-JS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Beam = require(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'beam'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source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Beam.Source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sink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Beam.Sink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even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Beam.Operator.filter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isEven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 smtClean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square =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Beam.Operator.transform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sq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source.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(even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(square).</a:t>
            </a:r>
            <a:r>
              <a:rPr lang="en-US" sz="2000" dirty="0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(sink);</a:t>
            </a: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sink.</a:t>
            </a:r>
            <a:r>
              <a:rPr lang="en-US" sz="2000" dirty="0" err="1" smtClean="0">
                <a:solidFill>
                  <a:srgbClr val="66D9EF"/>
                </a:solidFill>
                <a:latin typeface="Lucida Console" panose="020B0609040504020204" pitchFamily="49" charset="0"/>
              </a:rPr>
              <a:t>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E6DB74"/>
                </a:solidFill>
                <a:latin typeface="Lucida Console" panose="020B0609040504020204" pitchFamily="49" charset="0"/>
              </a:rPr>
              <a:t>'data'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printData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// Supply inputs</a:t>
            </a:r>
          </a:p>
          <a:p>
            <a:r>
              <a:rPr lang="en-US" sz="2000" dirty="0">
                <a:solidFill>
                  <a:srgbClr val="F92672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&lt;= 10;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++)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source.push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6096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https://github.com/darach/beam-js</a:t>
            </a:r>
          </a:p>
        </p:txBody>
      </p:sp>
    </p:spTree>
    <p:extLst>
      <p:ext uri="{BB962C8B-B14F-4D97-AF65-F5344CB8AC3E}">
        <p14:creationId xmlns:p14="http://schemas.microsoft.com/office/powerpoint/2010/main" val="636530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Model = require(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'scuttlebutt/model'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a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b = </a:t>
            </a:r>
            <a:r>
              <a:rPr lang="en-US" sz="2400" dirty="0">
                <a:solidFill>
                  <a:srgbClr val="F92672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Lucida Console" panose="020B0609040504020204" pitchFamily="49" charset="0"/>
              </a:rPr>
              <a:t>'update'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, console.log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rgbClr val="66D9EF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</a:t>
            </a:r>
            <a:r>
              <a:rPr lang="en-US" sz="2400" dirty="0" err="1">
                <a:solidFill>
                  <a:srgbClr val="66D9EF"/>
                </a:solidFill>
                <a:latin typeface="Lucida Console" panose="020B0609040504020204" pitchFamily="49" charset="0"/>
              </a:rPr>
              <a:t>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6324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https://github.com/dominictarr/scuttlebutt</a:t>
            </a:r>
          </a:p>
        </p:txBody>
      </p:sp>
    </p:spTree>
    <p:extLst>
      <p:ext uri="{BB962C8B-B14F-4D97-AF65-F5344CB8AC3E}">
        <p14:creationId xmlns:p14="http://schemas.microsoft.com/office/powerpoint/2010/main" val="2649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mux-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emit-stream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All is well in Stream-land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…but Streams have big problems!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Streams1 are bad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Pause still only advisory – so it might not…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Buffering is too hard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Overeager Backpressure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Streams2 to the rescue!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…coming in v0.1.0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From push based data event to pull based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Symmetry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943057"/>
              </p:ext>
            </p:extLst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Writable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read() =&gt;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Buffer or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write()</a:t>
                      </a:r>
                      <a:r>
                        <a:rPr lang="en-US" sz="2800" baseline="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 =&gt; true/false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“readable” after read null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“drain” after false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“end” event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Proxima Nova Rg" panose="02000506030000020004" pitchFamily="2" charset="0"/>
                        </a:rPr>
                        <a:t>end()</a:t>
                      </a:r>
                      <a:endParaRPr lang="en-US" sz="2800" dirty="0">
                        <a:solidFill>
                          <a:schemeClr val="bg1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•override _transform(chunk, output, </a:t>
            </a:r>
            <a:r>
              <a:rPr lang="en-US" dirty="0" err="1">
                <a:solidFill>
                  <a:schemeClr val="bg1"/>
                </a:solidFill>
              </a:rPr>
              <a:t>cb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•call output(chunk) (or don't)</a:t>
            </a:r>
          </a:p>
          <a:p>
            <a:r>
              <a:rPr lang="en-US" dirty="0">
                <a:solidFill>
                  <a:schemeClr val="bg1"/>
                </a:solidFill>
              </a:rPr>
              <a:t>•call </a:t>
            </a:r>
            <a:r>
              <a:rPr lang="en-US" dirty="0" err="1">
                <a:solidFill>
                  <a:schemeClr val="bg1"/>
                </a:solidFill>
              </a:rPr>
              <a:t>cb</a:t>
            </a:r>
            <a:r>
              <a:rPr lang="en-US" dirty="0">
                <a:solidFill>
                  <a:schemeClr val="bg1"/>
                </a:solidFill>
              </a:rPr>
              <a:t>() when done with that chunk</a:t>
            </a:r>
          </a:p>
          <a:p>
            <a:r>
              <a:rPr lang="en-US" dirty="0">
                <a:solidFill>
                  <a:schemeClr val="bg1"/>
                </a:solidFill>
              </a:rPr>
              <a:t>•Just Works.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Will all my old modules work?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501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YEP!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45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(mostly)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9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Node.js ever?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5907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stream.end</a:t>
            </a:r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('Thank You!');</a:t>
            </a:r>
            <a: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http://github.com/mattpodwysocki/SDC2013</a:t>
            </a:r>
            <a:endParaRPr lang="en-US" sz="3200" u="sng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Streams in Node.js?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13408</TotalTime>
  <Words>1610</Words>
  <Application>Microsoft Office PowerPoint</Application>
  <PresentationFormat>On-screen Show (4:3)</PresentationFormat>
  <Paragraphs>323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A Show of Hands…</vt:lpstr>
      <vt:lpstr>A Show of Hands…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 Use Streams?</vt:lpstr>
      <vt:lpstr>Why not?</vt:lpstr>
      <vt:lpstr>Why not?</vt:lpstr>
      <vt:lpstr>The Land Before Streams</vt:lpstr>
      <vt:lpstr>The Streams1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on Devices with node-serialport</vt:lpstr>
      <vt:lpstr>Complex Event Processing with Beam-JS</vt:lpstr>
      <vt:lpstr>Distributed Streams with Scuttlebutt</vt:lpstr>
      <vt:lpstr>Who you gonna call?</vt:lpstr>
      <vt:lpstr>PowerPoint Presentation</vt:lpstr>
      <vt:lpstr>Why Streams1 are bad</vt:lpstr>
      <vt:lpstr>PowerPoint Presentation</vt:lpstr>
      <vt:lpstr>Readable Stream</vt:lpstr>
      <vt:lpstr>Stream Symmetry</vt:lpstr>
      <vt:lpstr>Transform Stream</vt:lpstr>
      <vt:lpstr>PowerPoint Presentation</vt:lpstr>
      <vt:lpstr>PowerPoint Presentation</vt:lpstr>
      <vt:lpstr>We’re ready to believe you!</vt:lpstr>
      <vt:lpstr>stream.end('Thank You!');  http://github.com/mattpodwysocki/SDC2013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267</cp:revision>
  <dcterms:created xsi:type="dcterms:W3CDTF">2012-10-10T20:38:00Z</dcterms:created>
  <dcterms:modified xsi:type="dcterms:W3CDTF">2013-03-04T15:17:18Z</dcterms:modified>
</cp:coreProperties>
</file>