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69281" autoAdjust="0"/>
  </p:normalViewPr>
  <p:slideViewPr>
    <p:cSldViewPr snapToGrid="0">
      <p:cViewPr varScale="1">
        <p:scale>
          <a:sx n="81" d="100"/>
          <a:sy n="81" d="100"/>
        </p:scale>
        <p:origin x="23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CEC06-A6F1-47B6-B77A-BCF80EEB5DD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85991-46B1-4FE9-9841-8E3C64B2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some of our recent work in this area, we have found that even a single bout</a:t>
            </a:r>
            <a:r>
              <a:rPr lang="en-US" baseline="0" dirty="0"/>
              <a:t> of physical activity appears to reduce the effects of negative social experiences.</a:t>
            </a:r>
          </a:p>
          <a:p>
            <a:endParaRPr lang="en-US" baseline="0" dirty="0"/>
          </a:p>
          <a:p>
            <a:r>
              <a:rPr lang="en-US" baseline="0" dirty="0"/>
              <a:t>Under the guise of an exercise and team building study, we brought a total of 96 college-aged females.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2E55-5BBB-3540-8321-EFDC7B06FF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4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We brought participants in to the lab in groups of 4 females who had limited prior interactions with each other.</a:t>
            </a:r>
          </a:p>
          <a:p>
            <a:endParaRPr lang="en-US" baseline="0" dirty="0"/>
          </a:p>
          <a:p>
            <a:r>
              <a:rPr lang="en-US" baseline="0" dirty="0"/>
              <a:t>Once they were in the lab, for the next 20 minutes two of the participants exercised at a moderate intensity and two of the participants sat quietly, each in their own separate rooms.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2E55-5BBB-3540-8321-EFDC7B06FF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quartet of participants was then brought together and went through a get to know you paradigm where they each talked about where they were from and what they were studying. </a:t>
            </a:r>
          </a:p>
          <a:p>
            <a:endParaRPr lang="en-US" baseline="0" dirty="0"/>
          </a:p>
          <a:p>
            <a:r>
              <a:rPr lang="en-US" baseline="0" dirty="0"/>
              <a:t>After 10 minutes of this, participants were taken to separate rooms and asked to choose two of the three other people that they would most like to partner with for a subsequent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2E55-5BBB-3540-8321-EFDC7B06FF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experimenter left the room and came back a few minutes later with everyone’s team choices. Prior to the experiment…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2E55-5BBB-3540-8321-EFDC7B06FF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participants were randomized into receiving either neutral feedback “We are going to have you do some other tasks before doing the partner task”</a:t>
            </a:r>
          </a:p>
          <a:p>
            <a:endParaRPr lang="en-US" baseline="0" dirty="0"/>
          </a:p>
          <a:p>
            <a:r>
              <a:rPr lang="en-US" baseline="0" dirty="0"/>
              <a:t>Or social exclusion feedback, where participants were told “ I hate to tell you this, but nobody chose you as someone they wanted to work with. So because of that you will have to independently complete these other tasks”.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2E55-5BBB-3540-8321-EFDC7B06FF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Participants were then asked to complete a cognitive task and were asked to rate their affective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2E55-5BBB-3540-8321-EFDC7B06FF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6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those participants that did the sitting condition, we saw a substantial reduction in affective valence following the exclusionary feedback (in the darker blue, striped lines) relative to following the neutral feedback (in the light blue line)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2E55-5BBB-3540-8321-EFDC7B06FF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0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Whereas</a:t>
            </a:r>
            <a:r>
              <a:rPr lang="en-US" baseline="0" dirty="0"/>
              <a:t> following a 20 minute bout of exercise, we found that the effect of social exclusion was mitigated relative to the neutral feedback condition.</a:t>
            </a:r>
          </a:p>
          <a:p>
            <a:endParaRPr lang="en-US" baseline="0" dirty="0"/>
          </a:p>
          <a:p>
            <a:r>
              <a:rPr lang="en-US" baseline="0" dirty="0"/>
              <a:t>Suggesting that bouts of physical activity might be an effective means to help individuals cope with negative social experiences.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D2E55-5BBB-3540-8321-EFDC7B06FF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9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6A8-6A2A-49D9-8C72-C2BBC16BB5E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316-7069-45D5-8EE2-F7786EB1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6A8-6A2A-49D9-8C72-C2BBC16BB5E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316-7069-45D5-8EE2-F7786EB1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6A8-6A2A-49D9-8C72-C2BBC16BB5E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316-7069-45D5-8EE2-F7786EB1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6A8-6A2A-49D9-8C72-C2BBC16BB5E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316-7069-45D5-8EE2-F7786EB1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6A8-6A2A-49D9-8C72-C2BBC16BB5E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316-7069-45D5-8EE2-F7786EB1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1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6A8-6A2A-49D9-8C72-C2BBC16BB5E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316-7069-45D5-8EE2-F7786EB1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6A8-6A2A-49D9-8C72-C2BBC16BB5E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316-7069-45D5-8EE2-F7786EB1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1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6A8-6A2A-49D9-8C72-C2BBC16BB5E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316-7069-45D5-8EE2-F7786EB1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0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6A8-6A2A-49D9-8C72-C2BBC16BB5E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316-7069-45D5-8EE2-F7786EB1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6A8-6A2A-49D9-8C72-C2BBC16BB5E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316-7069-45D5-8EE2-F7786EB1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9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6A8-6A2A-49D9-8C72-C2BBC16BB5E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316-7069-45D5-8EE2-F7786EB1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D6A8-6A2A-49D9-8C72-C2BBC16BB5E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D316-7069-45D5-8EE2-F7786EB1E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1524000"/>
            <a:ext cx="3403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Quattrocento"/>
              </a:rPr>
              <a:t>N = 96 college-aged females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43"/>
          <a:stretch/>
        </p:blipFill>
        <p:spPr>
          <a:xfrm>
            <a:off x="990601" y="2133600"/>
            <a:ext cx="3200400" cy="44374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49674" y="2099846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849674" y="33528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849674" y="47244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849674" y="57150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9" name="Rectangle 1821"/>
          <p:cNvSpPr>
            <a:spLocks noChangeArrowheads="1"/>
          </p:cNvSpPr>
          <p:nvPr/>
        </p:nvSpPr>
        <p:spPr bwMode="auto">
          <a:xfrm>
            <a:off x="0" y="6553200"/>
            <a:ext cx="4483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Quattrocento"/>
              </a:rPr>
              <a:t>Delli</a:t>
            </a:r>
            <a:r>
              <a:rPr lang="en-US" altLang="en-US" sz="1200" dirty="0">
                <a:latin typeface="Quattrocento"/>
              </a:rPr>
              <a:t> Paoli, et al. (2017). </a:t>
            </a:r>
            <a:r>
              <a:rPr lang="en-US" altLang="en-US" sz="1200" i="1" dirty="0">
                <a:latin typeface="Quattrocento"/>
              </a:rPr>
              <a:t>Journal of Sport &amp; Exercise Psychology</a:t>
            </a:r>
            <a:r>
              <a:rPr lang="en-US" altLang="en-US" sz="1200" dirty="0">
                <a:latin typeface="Quattrocento"/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D6CBB1-0367-9D45-9F39-B376F61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76200"/>
            <a:ext cx="8915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Physical Activity Mitigates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Social Exclusion</a:t>
            </a:r>
          </a:p>
        </p:txBody>
      </p:sp>
    </p:spTree>
    <p:extLst>
      <p:ext uri="{BB962C8B-B14F-4D97-AF65-F5344CB8AC3E}">
        <p14:creationId xmlns:p14="http://schemas.microsoft.com/office/powerpoint/2010/main" val="17993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1524000"/>
            <a:ext cx="3403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Quattrocento"/>
              </a:rPr>
              <a:t>N = 96 college-aged females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43"/>
          <a:stretch/>
        </p:blipFill>
        <p:spPr>
          <a:xfrm>
            <a:off x="990601" y="2133600"/>
            <a:ext cx="3200400" cy="44374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49674" y="2099846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849674" y="33528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849674" y="47244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849674" y="57150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9" name="Rectangle 1821"/>
          <p:cNvSpPr>
            <a:spLocks noChangeArrowheads="1"/>
          </p:cNvSpPr>
          <p:nvPr/>
        </p:nvSpPr>
        <p:spPr bwMode="auto">
          <a:xfrm>
            <a:off x="0" y="6553200"/>
            <a:ext cx="4483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Quattrocento"/>
              </a:rPr>
              <a:t>Delli</a:t>
            </a:r>
            <a:r>
              <a:rPr lang="en-US" altLang="en-US" sz="1200" dirty="0">
                <a:latin typeface="Quattrocento"/>
              </a:rPr>
              <a:t> Paoli, et al. (2017). </a:t>
            </a:r>
            <a:r>
              <a:rPr lang="en-US" altLang="en-US" sz="1200" i="1" dirty="0">
                <a:latin typeface="Quattrocento"/>
              </a:rPr>
              <a:t>Journal of Sport &amp; Exercise Psychology</a:t>
            </a:r>
            <a:r>
              <a:rPr lang="en-US" altLang="en-US" sz="1200" dirty="0">
                <a:latin typeface="Quattrocento"/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D6CBB1-0367-9D45-9F39-B376F61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76200"/>
            <a:ext cx="8915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Physical Activity Mitigates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Social Exclusion</a:t>
            </a:r>
          </a:p>
        </p:txBody>
      </p:sp>
    </p:spTree>
    <p:extLst>
      <p:ext uri="{BB962C8B-B14F-4D97-AF65-F5344CB8AC3E}">
        <p14:creationId xmlns:p14="http://schemas.microsoft.com/office/powerpoint/2010/main" val="350488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1524000"/>
            <a:ext cx="3403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Quattrocento"/>
              </a:rPr>
              <a:t>N = 96 college-aged females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6"/>
          <a:stretch/>
        </p:blipFill>
        <p:spPr>
          <a:xfrm>
            <a:off x="990601" y="2133600"/>
            <a:ext cx="4648200" cy="44374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49674" y="2099846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849674" y="33528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849674" y="47244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849674" y="57150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9" name="Rectangle 1821"/>
          <p:cNvSpPr>
            <a:spLocks noChangeArrowheads="1"/>
          </p:cNvSpPr>
          <p:nvPr/>
        </p:nvSpPr>
        <p:spPr bwMode="auto">
          <a:xfrm>
            <a:off x="0" y="6553200"/>
            <a:ext cx="4483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Quattrocento"/>
              </a:rPr>
              <a:t>Delli</a:t>
            </a:r>
            <a:r>
              <a:rPr lang="en-US" altLang="en-US" sz="1200" dirty="0">
                <a:latin typeface="Quattrocento"/>
              </a:rPr>
              <a:t> Paoli, et al. (2017). </a:t>
            </a:r>
            <a:r>
              <a:rPr lang="en-US" altLang="en-US" sz="1200" i="1" dirty="0">
                <a:latin typeface="Quattrocento"/>
              </a:rPr>
              <a:t>Journal of Sport &amp; Exercise Psychology</a:t>
            </a:r>
            <a:r>
              <a:rPr lang="en-US" altLang="en-US" sz="1200" dirty="0">
                <a:latin typeface="Quattrocento"/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D6CBB1-0367-9D45-9F39-B376F61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76200"/>
            <a:ext cx="8915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Physical Activity Mitigates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Social Exclusion</a:t>
            </a:r>
          </a:p>
        </p:txBody>
      </p:sp>
    </p:spTree>
    <p:extLst>
      <p:ext uri="{BB962C8B-B14F-4D97-AF65-F5344CB8AC3E}">
        <p14:creationId xmlns:p14="http://schemas.microsoft.com/office/powerpoint/2010/main" val="182379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1524000"/>
            <a:ext cx="3403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Quattrocento"/>
              </a:rPr>
              <a:t>N = 96 college-aged females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6"/>
          <a:stretch/>
        </p:blipFill>
        <p:spPr>
          <a:xfrm>
            <a:off x="990601" y="2133600"/>
            <a:ext cx="4648200" cy="44374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49674" y="2099846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849674" y="33528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849674" y="47244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849674" y="57150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9" name="Rectangle 1821"/>
          <p:cNvSpPr>
            <a:spLocks noChangeArrowheads="1"/>
          </p:cNvSpPr>
          <p:nvPr/>
        </p:nvSpPr>
        <p:spPr bwMode="auto">
          <a:xfrm>
            <a:off x="0" y="6553200"/>
            <a:ext cx="4483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Quattrocento"/>
              </a:rPr>
              <a:t>Delli</a:t>
            </a:r>
            <a:r>
              <a:rPr lang="en-US" altLang="en-US" sz="1200" dirty="0">
                <a:latin typeface="Quattrocento"/>
              </a:rPr>
              <a:t> Paoli, et al. (2017). </a:t>
            </a:r>
            <a:r>
              <a:rPr lang="en-US" altLang="en-US" sz="1200" i="1" dirty="0">
                <a:latin typeface="Quattrocento"/>
              </a:rPr>
              <a:t>Journal of Sport &amp; Exercise Psychology</a:t>
            </a:r>
            <a:r>
              <a:rPr lang="en-US" altLang="en-US" sz="1200" dirty="0">
                <a:latin typeface="Quattrocento"/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D6CBB1-0367-9D45-9F39-B376F61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76200"/>
            <a:ext cx="8915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Physical Activity Mitigates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Social Exclusion</a:t>
            </a:r>
          </a:p>
        </p:txBody>
      </p:sp>
    </p:spTree>
    <p:extLst>
      <p:ext uri="{BB962C8B-B14F-4D97-AF65-F5344CB8AC3E}">
        <p14:creationId xmlns:p14="http://schemas.microsoft.com/office/powerpoint/2010/main" val="238994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CBB1-0367-9D45-9F39-B376F61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Physical Activity Mitigates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Social Exclusion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524000"/>
            <a:ext cx="3403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Quattrocento"/>
              </a:rPr>
              <a:t>N = 96 college-aged females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7150625" cy="44374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49674" y="2099846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849674" y="33528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849674" y="47244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849674" y="57150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9" name="Rectangle 1821"/>
          <p:cNvSpPr>
            <a:spLocks noChangeArrowheads="1"/>
          </p:cNvSpPr>
          <p:nvPr/>
        </p:nvSpPr>
        <p:spPr bwMode="auto">
          <a:xfrm>
            <a:off x="0" y="6553200"/>
            <a:ext cx="4483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Quattrocento"/>
              </a:rPr>
              <a:t>Delli</a:t>
            </a:r>
            <a:r>
              <a:rPr lang="en-US" altLang="en-US" sz="1200" dirty="0">
                <a:latin typeface="Quattrocento"/>
              </a:rPr>
              <a:t> Paoli, et al. (2017). </a:t>
            </a:r>
            <a:r>
              <a:rPr lang="en-US" altLang="en-US" sz="1200" i="1" dirty="0">
                <a:latin typeface="Quattrocento"/>
              </a:rPr>
              <a:t>Journal of Sport &amp; Exercise Psychology</a:t>
            </a:r>
            <a:r>
              <a:rPr lang="en-US" altLang="en-US" sz="1200" dirty="0">
                <a:latin typeface="Quattrocen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678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CBB1-0367-9D45-9F39-B376F61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Physical Activity Mitigates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Social Exclusion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524000"/>
            <a:ext cx="3403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Quattrocento"/>
              </a:rPr>
              <a:t>N = 96 college-aged females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7150625" cy="443741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49674" y="2099846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849674" y="33528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849674" y="47244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849674" y="5715000"/>
            <a:ext cx="75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Quattrocento"/>
              </a:rPr>
              <a:t>N = 24</a:t>
            </a:r>
            <a:endParaRPr lang="en-US" sz="1600" dirty="0"/>
          </a:p>
        </p:txBody>
      </p:sp>
      <p:sp>
        <p:nvSpPr>
          <p:cNvPr id="9" name="Rectangle 1821"/>
          <p:cNvSpPr>
            <a:spLocks noChangeArrowheads="1"/>
          </p:cNvSpPr>
          <p:nvPr/>
        </p:nvSpPr>
        <p:spPr bwMode="auto">
          <a:xfrm>
            <a:off x="0" y="6553200"/>
            <a:ext cx="4483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Quattrocento"/>
              </a:rPr>
              <a:t>Delli</a:t>
            </a:r>
            <a:r>
              <a:rPr lang="en-US" altLang="en-US" sz="1200" dirty="0">
                <a:latin typeface="Quattrocento"/>
              </a:rPr>
              <a:t> Paoli, et al. (2017). </a:t>
            </a:r>
            <a:r>
              <a:rPr lang="en-US" altLang="en-US" sz="1200" i="1" dirty="0">
                <a:latin typeface="Quattrocento"/>
              </a:rPr>
              <a:t>Journal of Sport &amp; Exercise Psychology</a:t>
            </a:r>
            <a:r>
              <a:rPr lang="en-US" altLang="en-US" sz="1200" dirty="0">
                <a:latin typeface="Quattrocen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28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33"/>
          <a:stretch/>
        </p:blipFill>
        <p:spPr>
          <a:xfrm>
            <a:off x="38100" y="2530128"/>
            <a:ext cx="4457700" cy="32610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96792" y="1905000"/>
            <a:ext cx="2133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Quattrocento"/>
              </a:rPr>
              <a:t>Sitting Condition</a:t>
            </a:r>
            <a:endParaRPr lang="en-US" sz="2000" dirty="0"/>
          </a:p>
        </p:txBody>
      </p:sp>
      <p:sp>
        <p:nvSpPr>
          <p:cNvPr id="11" name="Rectangle 1821"/>
          <p:cNvSpPr>
            <a:spLocks noChangeArrowheads="1"/>
          </p:cNvSpPr>
          <p:nvPr/>
        </p:nvSpPr>
        <p:spPr bwMode="auto">
          <a:xfrm>
            <a:off x="0" y="6553200"/>
            <a:ext cx="4483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Quattrocento"/>
              </a:rPr>
              <a:t>Delli</a:t>
            </a:r>
            <a:r>
              <a:rPr lang="en-US" altLang="en-US" sz="1200" dirty="0">
                <a:latin typeface="Quattrocento"/>
              </a:rPr>
              <a:t> Paoli, et al. (2017). </a:t>
            </a:r>
            <a:r>
              <a:rPr lang="en-US" altLang="en-US" sz="1200" i="1" dirty="0">
                <a:latin typeface="Quattrocento"/>
              </a:rPr>
              <a:t>Journal of Sport &amp; Exercise Psychology</a:t>
            </a:r>
            <a:r>
              <a:rPr lang="en-US" altLang="en-US" sz="1200" dirty="0">
                <a:latin typeface="Quattrocento"/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D6CBB1-0367-9D45-9F39-B376F61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76200"/>
            <a:ext cx="8915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Physical Activity Mitigates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Social Exclusion</a:t>
            </a:r>
          </a:p>
        </p:txBody>
      </p:sp>
    </p:spTree>
    <p:extLst>
      <p:ext uri="{BB962C8B-B14F-4D97-AF65-F5344CB8AC3E}">
        <p14:creationId xmlns:p14="http://schemas.microsoft.com/office/powerpoint/2010/main" val="385459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530128"/>
            <a:ext cx="9029700" cy="32610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96792" y="1905000"/>
            <a:ext cx="2133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Quattrocento"/>
              </a:rPr>
              <a:t>Sitting Condition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776375" y="1905000"/>
            <a:ext cx="2366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Quattrocento"/>
              </a:rPr>
              <a:t>Walking Condition</a:t>
            </a:r>
            <a:endParaRPr lang="en-US" sz="2000" dirty="0"/>
          </a:p>
        </p:txBody>
      </p:sp>
      <p:sp>
        <p:nvSpPr>
          <p:cNvPr id="11" name="Rectangle 1821"/>
          <p:cNvSpPr>
            <a:spLocks noChangeArrowheads="1"/>
          </p:cNvSpPr>
          <p:nvPr/>
        </p:nvSpPr>
        <p:spPr bwMode="auto">
          <a:xfrm>
            <a:off x="0" y="6553200"/>
            <a:ext cx="4483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Quattrocento"/>
              </a:rPr>
              <a:t>Delli</a:t>
            </a:r>
            <a:r>
              <a:rPr lang="en-US" altLang="en-US" sz="1200" dirty="0">
                <a:latin typeface="Quattrocento"/>
              </a:rPr>
              <a:t> Paoli, et al. (2017). </a:t>
            </a:r>
            <a:r>
              <a:rPr lang="en-US" altLang="en-US" sz="1200" i="1" dirty="0">
                <a:latin typeface="Quattrocento"/>
              </a:rPr>
              <a:t>Journal of Sport &amp; Exercise Psychology</a:t>
            </a:r>
            <a:r>
              <a:rPr lang="en-US" altLang="en-US" sz="1200" dirty="0">
                <a:latin typeface="Quattrocento"/>
              </a:rPr>
              <a:t>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D6CBB1-0367-9D45-9F39-B376F61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76200"/>
            <a:ext cx="8915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Physical Activity Mitigates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Social Exclusion</a:t>
            </a:r>
          </a:p>
        </p:txBody>
      </p:sp>
    </p:spTree>
    <p:extLst>
      <p:ext uri="{BB962C8B-B14F-4D97-AF65-F5344CB8AC3E}">
        <p14:creationId xmlns:p14="http://schemas.microsoft.com/office/powerpoint/2010/main" val="44709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640</Words>
  <Application>Microsoft Office PowerPoint</Application>
  <PresentationFormat>On-screen Show (4:3)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Quattrocento</vt:lpstr>
      <vt:lpstr>Office Theme</vt:lpstr>
      <vt:lpstr>Physical Activity Mitigates  Social Exclusion</vt:lpstr>
      <vt:lpstr>Physical Activity Mitigates  Social Exclusion</vt:lpstr>
      <vt:lpstr>Physical Activity Mitigates  Social Exclusion</vt:lpstr>
      <vt:lpstr>Physical Activity Mitigates  Social Exclusion</vt:lpstr>
      <vt:lpstr>Physical Activity Mitigates  Social Exclusion</vt:lpstr>
      <vt:lpstr>Physical Activity Mitigates  Social Exclusion</vt:lpstr>
      <vt:lpstr>Physical Activity Mitigates  Social Exclusion</vt:lpstr>
      <vt:lpstr>Physical Activity Mitigates  Social Exclusion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Activity Mitigates  Social Exclusion</dc:title>
  <dc:creator>Pontifex, Matthew</dc:creator>
  <cp:lastModifiedBy>Pontifex, Matthew</cp:lastModifiedBy>
  <cp:revision>1</cp:revision>
  <dcterms:created xsi:type="dcterms:W3CDTF">2020-01-17T20:05:07Z</dcterms:created>
  <dcterms:modified xsi:type="dcterms:W3CDTF">2020-01-17T20:05:55Z</dcterms:modified>
</cp:coreProperties>
</file>