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DRfm/j1LugQE2GuErci5qdog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1f0dd04f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1f0dd04f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f0dd04f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f0dd04f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1f0dd04f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1f0dd04f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1f0dd04fb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1f0dd04fb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1f0dd04fb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1f0dd04fb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f0dd04fb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1f0dd04f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edf35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edf35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1f0dd04f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1f0dd04f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1f0dd04f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1f0dd04f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1f0dd04fb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1f0dd04f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1f0dd04fb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1f0dd04f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f0dd04fb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f0dd04fb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1f0dd04f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1f0dd04f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f0dd04fb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f0dd04fb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f0dd0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31f0dd0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f0dd04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f0dd04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f0dd04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f0dd04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f0dd04f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f0dd04f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5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5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5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5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5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7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1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3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1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1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3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forms/d/e/1FAIpQLScgwXvn6b4Iv4Yb-FfLPmdE-fSqF2H-jEoW64DBGhc3lum5rA/viewform?usp=sf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Discussion Session Week 3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Conditionals, Loops, Tips and Tricks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f0dd04fb_0_6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do/w</a:t>
            </a:r>
            <a:r>
              <a:rPr lang="en"/>
              <a:t>hile loops </a:t>
            </a:r>
            <a:endParaRPr/>
          </a:p>
        </p:txBody>
      </p:sp>
      <p:sp>
        <p:nvSpPr>
          <p:cNvPr id="190" name="Google Shape;190;g131f0dd04fb_0_639"/>
          <p:cNvSpPr txBox="1"/>
          <p:nvPr>
            <p:ph idx="1" type="body"/>
          </p:nvPr>
        </p:nvSpPr>
        <p:spPr>
          <a:xfrm>
            <a:off x="898625" y="153709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variation of a while loop in which the body of the loop will be executed at least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executing the body of the loop only if the condition is true, the body is executed prior to the condition being checked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the condition is true, the body will execute again like a normal while loop</a:t>
            </a:r>
            <a:endParaRPr/>
          </a:p>
        </p:txBody>
      </p:sp>
      <p:pic>
        <p:nvPicPr>
          <p:cNvPr id="191" name="Google Shape;191;g131f0dd04fb_0_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2965500"/>
            <a:ext cx="25622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31f0dd04fb_0_6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375" y="2965500"/>
            <a:ext cx="41433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f0dd04fb_0_5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</a:t>
            </a:r>
            <a:endParaRPr/>
          </a:p>
        </p:txBody>
      </p:sp>
      <p:sp>
        <p:nvSpPr>
          <p:cNvPr id="198" name="Google Shape;198;g131f0dd04fb_0_510"/>
          <p:cNvSpPr txBox="1"/>
          <p:nvPr>
            <p:ph idx="1" type="body"/>
          </p:nvPr>
        </p:nvSpPr>
        <p:spPr>
          <a:xfrm>
            <a:off x="819150" y="1554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nest pretty much any conditional or loop inside of another conditional or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not to nest too many loops at once, it’ll slow down your program quite a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example</a:t>
            </a:r>
            <a:endParaRPr/>
          </a:p>
        </p:txBody>
      </p:sp>
      <p:pic>
        <p:nvPicPr>
          <p:cNvPr id="199" name="Google Shape;199;g131f0dd04fb_0_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2533850"/>
            <a:ext cx="37814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31f0dd04fb_0_5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13" y="2533838"/>
            <a:ext cx="35909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1 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819150" y="1709575"/>
            <a:ext cx="75057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the following tasks for a simple calculator</a:t>
            </a:r>
            <a:endParaRPr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create two functions that handle the logic in different ways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 that handles the calculator logic using if/else statements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 function that handles the same logic with a switch statement </a:t>
            </a:r>
            <a:endParaRPr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Print the equation and the result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should be in the form &lt;num1&gt; &lt;op&gt; &lt;num2&gt; = &lt;output&gt;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You only need to handle the four basic operators ( *, /, +, - ) but you can do others if you finish early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 in </a:t>
            </a:r>
            <a:r>
              <a:rPr lang="en"/>
              <a:t>mind</a:t>
            </a:r>
            <a:r>
              <a:rPr lang="en"/>
              <a:t> that modulo (%) is different from division (/)</a:t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02" y="399650"/>
            <a:ext cx="3670050" cy="1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f0dd04fb_0_25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</a:t>
            </a:r>
            <a:r>
              <a:rPr lang="en"/>
              <a:t> the basics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Useful Things to Remember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C/C++, </a:t>
            </a:r>
            <a:r>
              <a:rPr b="1" lang="en" u="sng"/>
              <a:t>everything</a:t>
            </a:r>
            <a:r>
              <a:rPr lang="en"/>
              <a:t> can be evaluated to either true or false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if(1)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if(myCharStr)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(!varName)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while(str[i])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3979275" y="690200"/>
            <a:ext cx="4746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Ranged Switch Statements</a:t>
            </a:r>
            <a:endParaRPr/>
          </a:p>
        </p:txBody>
      </p:sp>
      <p:pic>
        <p:nvPicPr>
          <p:cNvPr id="224" name="Google Shape;22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88" y="291100"/>
            <a:ext cx="3609975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188" y="4363375"/>
            <a:ext cx="3673097" cy="3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"/>
          <p:cNvSpPr txBox="1"/>
          <p:nvPr/>
        </p:nvSpPr>
        <p:spPr>
          <a:xfrm>
            <a:off x="4048200" y="1243325"/>
            <a:ext cx="467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Recall the </a:t>
            </a:r>
            <a:r>
              <a:rPr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keyword from Python and how we used it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C++ range statements have a similar functionality that allows us to evaluate an expression between a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maximum value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identify these ranged by three periods with a space on either side ( … 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can find ranges between both ints and chars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… 99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‘A’ … ‘Z’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f0dd04fb_0_7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formatting </a:t>
            </a:r>
            <a:endParaRPr/>
          </a:p>
        </p:txBody>
      </p:sp>
      <p:sp>
        <p:nvSpPr>
          <p:cNvPr id="232" name="Google Shape;232;g131f0dd04fb_0_78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see any brackets around a conditional or loop? Assume the next line is iterated over/ run on the logic above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call these kinds of statements one-liners</a:t>
            </a:r>
            <a:endParaRPr/>
          </a:p>
        </p:txBody>
      </p:sp>
      <p:sp>
        <p:nvSpPr>
          <p:cNvPr id="233" name="Google Shape;233;g131f0dd04fb_0_785"/>
          <p:cNvSpPr txBox="1"/>
          <p:nvPr>
            <p:ph idx="2" type="body"/>
          </p:nvPr>
        </p:nvSpPr>
        <p:spPr>
          <a:xfrm>
            <a:off x="5666675" y="2672750"/>
            <a:ext cx="16815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 </a:t>
            </a:r>
            <a:endParaRPr/>
          </a:p>
        </p:txBody>
      </p:sp>
      <p:pic>
        <p:nvPicPr>
          <p:cNvPr id="234" name="Google Shape;234;g131f0dd04fb_0_7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450" y="1514125"/>
            <a:ext cx="3325950" cy="11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31f0dd04fb_0_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450" y="3427850"/>
            <a:ext cx="3325950" cy="7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f0dd04fb_0_7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formatting </a:t>
            </a:r>
            <a:endParaRPr/>
          </a:p>
        </p:txBody>
      </p:sp>
      <p:sp>
        <p:nvSpPr>
          <p:cNvPr id="241" name="Google Shape;241;g131f0dd04fb_0_794"/>
          <p:cNvSpPr txBox="1"/>
          <p:nvPr>
            <p:ph idx="1" type="body"/>
          </p:nvPr>
        </p:nvSpPr>
        <p:spPr>
          <a:xfrm>
            <a:off x="782150" y="1678025"/>
            <a:ext cx="37899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the following snippet from the std::min we looked at last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a </a:t>
            </a:r>
            <a:r>
              <a:rPr lang="en"/>
              <a:t>ternary</a:t>
            </a:r>
            <a:r>
              <a:rPr lang="en"/>
              <a:t> operator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-"/>
            </a:pPr>
            <a:r>
              <a:rPr lang="en"/>
              <a:t>result = (condition) ? true_branch : false_branch</a:t>
            </a:r>
            <a:endParaRPr/>
          </a:p>
        </p:txBody>
      </p:sp>
      <p:pic>
        <p:nvPicPr>
          <p:cNvPr id="242" name="Google Shape;242;g131f0dd04fb_0_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01350"/>
            <a:ext cx="2548625" cy="7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31f0dd04fb_0_7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825" y="1410950"/>
            <a:ext cx="4248150" cy="22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31f0dd04fb_0_7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825" y="3756650"/>
            <a:ext cx="42481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1f0dd04fb_0_80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Pre-increment and post-increment operators</a:t>
            </a:r>
            <a:endParaRPr/>
          </a:p>
        </p:txBody>
      </p:sp>
      <p:sp>
        <p:nvSpPr>
          <p:cNvPr id="250" name="Google Shape;250;g131f0dd04fb_0_803"/>
          <p:cNvSpPr txBox="1"/>
          <p:nvPr>
            <p:ph idx="1" type="body"/>
          </p:nvPr>
        </p:nvSpPr>
        <p:spPr>
          <a:xfrm>
            <a:off x="426900" y="1384738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</a:t>
            </a:r>
            <a:r>
              <a:rPr lang="en"/>
              <a:t>-increment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Before assigning a value to the variable, the value is incremented by 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++i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</a:t>
            </a:r>
            <a:r>
              <a:rPr lang="en"/>
              <a:t>-increment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assigning a value to the variable, the value is incremented by one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i++</a:t>
            </a:r>
            <a:endParaRPr/>
          </a:p>
        </p:txBody>
      </p:sp>
      <p:pic>
        <p:nvPicPr>
          <p:cNvPr id="251" name="Google Shape;251;g131f0dd04fb_0_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00" y="1384750"/>
            <a:ext cx="35528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31f0dd04fb_0_8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563" y="3017063"/>
            <a:ext cx="17621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More on Using For Loops</a:t>
            </a:r>
            <a:endParaRPr/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3 sections can be anything you want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are always executed in the same order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++i could be replaced with i+=2, or some other expression too </a:t>
            </a:r>
            <a:endParaRPr/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684850"/>
            <a:ext cx="43624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edf356dc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started</a:t>
            </a:r>
            <a:endParaRPr/>
          </a:p>
        </p:txBody>
      </p:sp>
      <p:sp>
        <p:nvSpPr>
          <p:cNvPr id="135" name="Google Shape;135;g131edf356dc_0_0"/>
          <p:cNvSpPr txBox="1"/>
          <p:nvPr>
            <p:ph idx="1" type="body"/>
          </p:nvPr>
        </p:nvSpPr>
        <p:spPr>
          <a:xfrm>
            <a:off x="819150" y="1761375"/>
            <a:ext cx="75057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homework will likely be released soon, here are some tips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Start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</a:t>
            </a:r>
            <a:r>
              <a:rPr lang="en"/>
              <a:t>typically</a:t>
            </a:r>
            <a:r>
              <a:rPr lang="en"/>
              <a:t> be given a week for each assignment, use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 work is </a:t>
            </a:r>
            <a:r>
              <a:rPr lang="en" u="sng"/>
              <a:t>not accepted </a:t>
            </a:r>
            <a:r>
              <a:rPr lang="en"/>
              <a:t>in this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the assignment a few times before starting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“Weeks of coding can save you an hour of planning”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Seriously, don’t just try to code without understanding what the assignment does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your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Come to office hours, read the slides, look online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819150" y="1687375"/>
            <a:ext cx="73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 pair of nested loops, do the following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 out the following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 + Y = 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Where x is all even numbers up to and including 10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 are powers of 3 starting at 1 and including 81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roman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 is the sum of X and 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f0dd04fb_0_8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1f0dd04fb_0_8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setup</a:t>
            </a:r>
            <a:endParaRPr/>
          </a:p>
        </p:txBody>
      </p:sp>
      <p:sp>
        <p:nvSpPr>
          <p:cNvPr id="276" name="Google Shape;276;g131f0dd04fb_0_823"/>
          <p:cNvSpPr txBox="1"/>
          <p:nvPr>
            <p:ph idx="1" type="body"/>
          </p:nvPr>
        </p:nvSpPr>
        <p:spPr>
          <a:xfrm>
            <a:off x="819150" y="1620750"/>
            <a:ext cx="36861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analogous to lists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general idea, store a bunch of things in one continuous 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lies in how we’re able to utilize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things of the same type can be in a C++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need to tell the compiler how much space we need as we </a:t>
            </a:r>
            <a:r>
              <a:rPr lang="en"/>
              <a:t>initialize</a:t>
            </a:r>
            <a:r>
              <a:rPr lang="en"/>
              <a:t> the array</a:t>
            </a:r>
            <a:endParaRPr/>
          </a:p>
        </p:txBody>
      </p:sp>
      <p:pic>
        <p:nvPicPr>
          <p:cNvPr id="277" name="Google Shape;277;g131f0dd04fb_0_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0750"/>
            <a:ext cx="3115975" cy="13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31f0dd04fb_0_8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94100"/>
            <a:ext cx="42767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1f0dd04fb_0_8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through an array</a:t>
            </a:r>
            <a:endParaRPr/>
          </a:p>
        </p:txBody>
      </p:sp>
      <p:sp>
        <p:nvSpPr>
          <p:cNvPr id="284" name="Google Shape;284;g131f0dd04fb_0_8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in mind that we can treat strings </a:t>
            </a:r>
            <a:r>
              <a:rPr lang="en"/>
              <a:t>similarly</a:t>
            </a:r>
            <a:r>
              <a:rPr lang="en"/>
              <a:t> to how we do in Python - as an array of characters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when setting equal to a string, we don’t need to explicitly state the array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131f0dd04fb_0_8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50" y="1952600"/>
            <a:ext cx="25431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1f0dd04fb_0_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50" y="3524225"/>
            <a:ext cx="3619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1f0dd04fb_0_85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1f0dd04fb_0_8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297" name="Google Shape;297;g131f0dd04fb_0_8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Here is a google survey that I made to rate discussion sessions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this out so I can better understand how you’d like these discussions to be conducted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do not fill it out I won’t know what to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some things I will need to go over/ go through quickly, but I can do my best to accomidate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788900" y="1800200"/>
            <a:ext cx="80772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Conditionals and loops are what makes up a bulk of programming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clever use of them can solve just about any problem you encounter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Mastering these skills is essential for you to become successful as a programmer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Assignments will require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1f0dd04fb_0_25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f0dd04fb_0_7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formatting </a:t>
            </a:r>
            <a:endParaRPr/>
          </a:p>
        </p:txBody>
      </p:sp>
      <p:sp>
        <p:nvSpPr>
          <p:cNvPr id="152" name="Google Shape;152;g131f0dd04fb_0_77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we can chain </a:t>
            </a:r>
            <a:r>
              <a:rPr lang="en"/>
              <a:t>statements</a:t>
            </a:r>
            <a:r>
              <a:rPr lang="en"/>
              <a:t> to get them formatted the way we want them to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ways to </a:t>
            </a:r>
            <a:r>
              <a:rPr lang="en"/>
              <a:t>achieve</a:t>
            </a:r>
            <a:r>
              <a:rPr lang="en"/>
              <a:t> the same outcome (as with most programming </a:t>
            </a:r>
            <a:r>
              <a:rPr lang="en"/>
              <a:t>principles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131f0dd04fb_0_7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50" y="1953725"/>
            <a:ext cx="2266925" cy="7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31f0dd04fb_0_7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250" y="2919550"/>
            <a:ext cx="41814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1f0dd04fb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If / else </a:t>
            </a:r>
            <a:endParaRPr/>
          </a:p>
        </p:txBody>
      </p:sp>
      <p:sp>
        <p:nvSpPr>
          <p:cNvPr id="160" name="Google Shape;160;g131f0dd04fb_0_0"/>
          <p:cNvSpPr txBox="1"/>
          <p:nvPr>
            <p:ph idx="1" type="body"/>
          </p:nvPr>
        </p:nvSpPr>
        <p:spPr>
          <a:xfrm>
            <a:off x="819150" y="1857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Works the same as it does in Python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only real difference is that instead of ‘elif’ we use ‘else if’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Conditions </a:t>
            </a:r>
            <a:r>
              <a:rPr i="1" lang="en"/>
              <a:t>always</a:t>
            </a:r>
            <a:r>
              <a:rPr lang="en"/>
              <a:t> need to be in parentheses and followed by a set of braces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g131f0dd04f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813" y="3159825"/>
            <a:ext cx="50958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f0dd04fb_0_1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 </a:t>
            </a:r>
            <a:endParaRPr/>
          </a:p>
        </p:txBody>
      </p:sp>
      <p:sp>
        <p:nvSpPr>
          <p:cNvPr id="167" name="Google Shape;167;g131f0dd04fb_0_125"/>
          <p:cNvSpPr txBox="1"/>
          <p:nvPr>
            <p:ph idx="1" type="body"/>
          </p:nvPr>
        </p:nvSpPr>
        <p:spPr>
          <a:xfrm>
            <a:off x="478725" y="1800200"/>
            <a:ext cx="529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Think of these as a really condensed set of if/else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Like a set of if/else statements, switch statements only evaluate once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Optional, but important (use them for now)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break</a:t>
            </a:r>
            <a:r>
              <a:rPr lang="en"/>
              <a:t> will get you out of the statement when it’s done. If there is no </a:t>
            </a:r>
            <a:r>
              <a:rPr i="1" lang="en"/>
              <a:t>break</a:t>
            </a:r>
            <a:r>
              <a:rPr lang="en"/>
              <a:t> statement, it will also run all of the cases below the triggered case.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default </a:t>
            </a:r>
            <a:r>
              <a:rPr lang="en"/>
              <a:t>acts the same as your catch-all ‘else’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can only use </a:t>
            </a:r>
            <a:r>
              <a:rPr i="1" lang="en"/>
              <a:t>chars</a:t>
            </a:r>
            <a:r>
              <a:rPr lang="en"/>
              <a:t> or </a:t>
            </a:r>
            <a:r>
              <a:rPr i="1" lang="en"/>
              <a:t>ints</a:t>
            </a:r>
            <a:r>
              <a:rPr lang="en"/>
              <a:t> as our expression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has to do with internal representation of the expression as well as the cases needing a constant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encourage you to look into this!</a:t>
            </a:r>
            <a:endParaRPr/>
          </a:p>
        </p:txBody>
      </p:sp>
      <p:pic>
        <p:nvPicPr>
          <p:cNvPr id="168" name="Google Shape;168;g131f0dd04fb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325" y="1460550"/>
            <a:ext cx="2977350" cy="2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1f0dd04fb_0_2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74" name="Google Shape;174;g131f0dd04fb_0_2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already gone over for loops, but here’s another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131f0dd04fb_0_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338" y="2457475"/>
            <a:ext cx="25812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31f0dd04fb_0_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750" y="2457475"/>
            <a:ext cx="34290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f0dd04fb_0_38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</a:t>
            </a:r>
            <a:endParaRPr/>
          </a:p>
        </p:txBody>
      </p:sp>
      <p:sp>
        <p:nvSpPr>
          <p:cNvPr id="182" name="Google Shape;182;g131f0dd04fb_0_384"/>
          <p:cNvSpPr txBox="1"/>
          <p:nvPr>
            <p:ph idx="1" type="body"/>
          </p:nvPr>
        </p:nvSpPr>
        <p:spPr>
          <a:xfrm>
            <a:off x="898625" y="153709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it’s very similar to how it works in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Variable declaration, followed by the loop with a boolean expression that evaluates to true. This process continues until the condition is false.</a:t>
            </a:r>
            <a:endParaRPr/>
          </a:p>
        </p:txBody>
      </p:sp>
      <p:pic>
        <p:nvPicPr>
          <p:cNvPr id="183" name="Google Shape;183;g131f0dd04fb_0_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13" y="2492825"/>
            <a:ext cx="26574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31f0dd04fb_0_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38" y="2492813"/>
            <a:ext cx="38195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