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kxKX+GVKzdAh5oneucBqTvXQD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89052F-2AB2-445D-9F08-A834A566EB5A}">
  <a:tblStyle styleId="{D489052F-2AB2-445D-9F08-A834A566EB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083739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0083739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cppreference.com/w/cpp/types/NUL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5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47"/>
            <a:ext cx="536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Week 5: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Pointers and more on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Pointers and functions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19150" y="1990725"/>
            <a:ext cx="4080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in c++ can only return one variable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 allow us to modify the value of variables without returning anything</a:t>
            </a:r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463" y="259125"/>
            <a:ext cx="40061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613" y="4255300"/>
            <a:ext cx="3711855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Multi-Dimensional Arrays	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819150" y="1990725"/>
            <a:ext cx="4365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array of arrays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Array2d[0] is a pointer to an array of integers {2,4} stored at memory address 0x61ff00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Array2d[1] is a pointer to an array of ints {6,8} stored at 0x61ff08. 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predict this memory address because each array stores 2 integers (8 bytes)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975" y="1647900"/>
            <a:ext cx="36957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Dynamic Arrays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819150" y="1990725"/>
            <a:ext cx="4176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arrays - Size needs to be known at compile time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we don’t know how large the array will be?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keywords “new” and “delete” are used to allocate and deallocate dynamic memory.</a:t>
            </a:r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925" y="1038225"/>
            <a:ext cx="22383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750" y="2032125"/>
            <a:ext cx="2170713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819150" y="1990725"/>
            <a:ext cx="3075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A very useful tool used to check for memory leaks (memory that has not been freed when allocated on the heap)</a:t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625" y="467750"/>
            <a:ext cx="4840326" cy="42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600" y="338125"/>
            <a:ext cx="62007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1 (5 minutes)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void function that takes in a pointer to an array and fills it with numbers 0 through n, where n is the length of the array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2 (5 min)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 a program that takes in 2 integers, swaps their values using pointers, printing the memory address of each variable and the value at each address along the way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Preserve the memory address of each variable</a:t>
            </a:r>
            <a:endParaRPr b="1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525" y="2920613"/>
            <a:ext cx="21526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2 Solution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687125"/>
            <a:ext cx="85725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08373916_0_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vs references </a:t>
            </a:r>
            <a:endParaRPr/>
          </a:p>
        </p:txBody>
      </p:sp>
      <p:sp>
        <p:nvSpPr>
          <p:cNvPr id="253" name="Google Shape;253;g12008373916_0_3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references when you can and pointers when you have to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References are easier to implement and can do a lot of the same things as pointers but have less flexibility and aren’t able to be reassigned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 are best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we need a NULL memory address for any reason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pointer </a:t>
            </a:r>
            <a:r>
              <a:rPr lang="en"/>
              <a:t>arithmetic</a:t>
            </a:r>
            <a:r>
              <a:rPr lang="en"/>
              <a:t> (such as traversing an array)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Implementing data structures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 are best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</a:t>
            </a:r>
            <a:r>
              <a:rPr lang="en"/>
              <a:t>parameters</a:t>
            </a:r>
            <a:r>
              <a:rPr lang="en"/>
              <a:t> and return 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Final Remarks/Key Points</a:t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Pointers point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point to memory addresses that hold values, but they themselves do not hold values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Important operators: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&amp;	“Address of” → Used when you are trying to access the memory address of a non-pointer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*	“Value at” → Used to either de-reference a pointer to access the value at its memory address, or declare a pointer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[]	Used when creating arrays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435700"/>
            <a:ext cx="75057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/>
              <a:t>pointer</a:t>
            </a:r>
            <a:r>
              <a:rPr lang="en"/>
              <a:t> is a variable that holds the memory address of another variable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</a:t>
            </a:r>
            <a:r>
              <a:rPr lang="en" u="sng"/>
              <a:t>memory address</a:t>
            </a:r>
            <a:r>
              <a:rPr lang="en"/>
              <a:t> is always a hex value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defining a pointer, we must always set it equal to a memory address by using the ‘&amp;’ symbol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rare case that we have nothing to set out pointer equal to, default it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Declaring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{type} *varName;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Accessing values within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*varName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Accessing the address of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varName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 anything...beyond just pointers and what we’ve covered  today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Pointers Visualized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9504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int *a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*a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char *temp = “Hello”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617800" y="2044525"/>
            <a:ext cx="1352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827600" y="2229625"/>
            <a:ext cx="491100" cy="3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1819100" y="2129075"/>
            <a:ext cx="1481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"/>
          <p:cNvCxnSpPr>
            <a:stCxn id="142" idx="3"/>
            <a:endCxn id="143" idx="1"/>
          </p:cNvCxnSpPr>
          <p:nvPr/>
        </p:nvCxnSpPr>
        <p:spPr>
          <a:xfrm>
            <a:off x="2970200" y="2330275"/>
            <a:ext cx="28575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3"/>
          <p:cNvSpPr/>
          <p:nvPr/>
        </p:nvSpPr>
        <p:spPr>
          <a:xfrm>
            <a:off x="1617800" y="3694075"/>
            <a:ext cx="1352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778850" y="3863125"/>
            <a:ext cx="1481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3"/>
          <p:cNvGraphicFramePr/>
          <p:nvPr/>
        </p:nvGraphicFramePr>
        <p:xfrm>
          <a:off x="4820200" y="37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{D489052F-2AB2-445D-9F08-A834A566EB5A}</a:tableStyleId>
              </a:tblPr>
              <a:tblGrid>
                <a:gridCol w="551150"/>
                <a:gridCol w="551150"/>
                <a:gridCol w="551150"/>
                <a:gridCol w="551150"/>
                <a:gridCol w="551150"/>
                <a:gridCol w="551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\0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Google Shape;149;p3"/>
          <p:cNvCxnSpPr>
            <a:stCxn id="146" idx="3"/>
          </p:cNvCxnSpPr>
          <p:nvPr/>
        </p:nvCxnSpPr>
        <p:spPr>
          <a:xfrm flipH="1" rot="10800000">
            <a:off x="2970200" y="3888025"/>
            <a:ext cx="18435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315900" y="1800188"/>
            <a:ext cx="4420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int* ptr declares a pointer to an integer.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*ptr de-references the pointer and lets us access               the data being stored there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600" y="1340388"/>
            <a:ext cx="41338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Ptr stores the memory address of array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lets us access the elements in array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only one array being stored in memory here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725" y="1193575"/>
            <a:ext cx="4267050" cy="275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577675" y="845600"/>
            <a:ext cx="5733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819150" y="1990725"/>
            <a:ext cx="3381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 and ptr are both pointers to the same memory address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Changing an element in ptr will change the element in array (and vice versa) 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50" y="2571750"/>
            <a:ext cx="4162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513" y="469000"/>
            <a:ext cx="41624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~are~ pointers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025" y="1800188"/>
            <a:ext cx="70675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an array without brackets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01" y="1755950"/>
            <a:ext cx="7740226" cy="2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2013000" y="2272025"/>
            <a:ext cx="5700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819150" y="1990725"/>
            <a:ext cx="3471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arrays are stored contiguously,                                                                                                                                                                                we can use  pointer arithmetic                                                                                                                                                                   to iterate through an array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988" y="928688"/>
            <a:ext cx="46196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