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1ZFq/VlqN2sKYwB7HNXUq/vaW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customschemas.google.com/relationships/presentationmetadata" Target="meta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63fc2e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63fc2e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cppreference.com/w/cp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cppreference.com/w/cpp/algorithm/mi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cppreference.com/w/c/keyword" TargetMode="External"/><Relationship Id="rId4" Type="http://schemas.openxmlformats.org/officeDocument/2006/relationships/hyperlink" Target="https://en.cppreference.com/w/cpp/keywo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2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Basics of Programming/Early Practice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819150" y="1990725"/>
            <a:ext cx="33822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Note that main can come before or go after your functions </a:t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463" y="595301"/>
            <a:ext cx="40862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Reading Documentation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Cppreference</a:t>
            </a:r>
            <a:r>
              <a:rPr lang="en"/>
              <a:t> </a:t>
            </a:r>
            <a:r>
              <a:rPr lang="en"/>
              <a:t>is the goto resource for C++ programming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website will give you just about everything you’d ever need to know about the language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looks pretty antiquated, but it’s kept up to date and things are grouped together meaningfully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you understand this site, you will outperform others who cannot understand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 of the site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Let’s take a look at std::min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Note the anatomy of the page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Where this function originates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Links to other </a:t>
            </a:r>
            <a:r>
              <a:rPr lang="en"/>
              <a:t>reference pages (such as std::initalizer_list)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the function does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Parameters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Preprocessors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19150" y="1620750"/>
            <a:ext cx="7505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#include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 a user-defined or standard library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or less “Copy and paste a file at this location”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#define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variable or function (different use cases)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Typically comes before any functions and just after your includes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#define PI 3.14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063fc2ead_0_3"/>
          <p:cNvSpPr txBox="1"/>
          <p:nvPr>
            <p:ph type="title"/>
          </p:nvPr>
        </p:nvSpPr>
        <p:spPr>
          <a:xfrm>
            <a:off x="330700" y="81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niche preprocessors</a:t>
            </a:r>
            <a:endParaRPr/>
          </a:p>
        </p:txBody>
      </p:sp>
      <p:sp>
        <p:nvSpPr>
          <p:cNvPr id="209" name="Google Shape;209;g13063fc2ead_0_3"/>
          <p:cNvSpPr txBox="1"/>
          <p:nvPr>
            <p:ph idx="1" type="body"/>
          </p:nvPr>
        </p:nvSpPr>
        <p:spPr>
          <a:xfrm>
            <a:off x="688275" y="1702175"/>
            <a:ext cx="41502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#ifndef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 to check if something is defined prior to compilation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not, execute a block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There’s some discourse about choosing #if vs #ifdef vs #ifndef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#endif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Basically, these expressions occur before compilation</a:t>
            </a:r>
            <a:endParaRPr/>
          </a:p>
        </p:txBody>
      </p:sp>
      <p:pic>
        <p:nvPicPr>
          <p:cNvPr id="210" name="Google Shape;210;g13063fc2ead_0_3"/>
          <p:cNvPicPr preferRelativeResize="0"/>
          <p:nvPr/>
        </p:nvPicPr>
        <p:blipFill rotWithShape="1">
          <a:blip r:embed="rId3">
            <a:alphaModFix/>
          </a:blip>
          <a:srcRect b="0" l="0" r="9853" t="0"/>
          <a:stretch/>
        </p:blipFill>
        <p:spPr>
          <a:xfrm>
            <a:off x="5045225" y="207225"/>
            <a:ext cx="3913775" cy="40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Include</a:t>
            </a:r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where the “++” part of C++ comes in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many functions, classes, structs, and other artifacts predefined for you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want to use a function defined in a library, you must first include that library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#include &lt;libraryName&gt;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#include “localFileHeaderName”</a:t>
            </a: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38" y="323838"/>
            <a:ext cx="2809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Although many utility functions are written for you in libraries, be careful when completing assignments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Something</a:t>
            </a:r>
            <a:r>
              <a:rPr lang="en"/>
              <a:t> like std::accumulate only takes a few lines to write on your own and will give you some much-needed practice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vast majority of the time, you will need to write your own functions (with some exceptions)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Sometimes you’ll be given starter code or work on </a:t>
            </a:r>
            <a:r>
              <a:rPr lang="en"/>
              <a:t>similar problems in lab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u="sng"/>
              <a:t>Use these resources to help you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beginner level programs are solved widely online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copy and paste a solution….you’ll get caught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 if you’re able to pass, you won’t learn anything and be in big trouble when you enter 212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Two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Using the cmath/math.h library, write a program that does the following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Takes in two numbers on standard input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Prints out the greater of the two numbers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Prints out the result of raising the larger number to the power of 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Compiling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819150" y="1990725"/>
            <a:ext cx="7505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Exposure to g++ is really important (and will not become any less so as time goes on)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many other things that can be done besides simply compiling a program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Default executable name is a.out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-no-pie -g -O0 -Wall -Wextra -Werror -Wfatal-errors -std=c++11 -pedantic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And many, many other compiler flags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3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Each flag has its own purpose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3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Eventually (beyond scope of this course), you will learn about linking while compiling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Basically a means of including libraries that are not standard with C++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Libraries you have defined or downloaded locally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3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Learning some flags and using them will make you a better programmer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Werror treats warnings as errors and forces you to be more careful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Wall, Wextra, Weverything adds more warnings to your code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std=c++11 specifies that this program uses C++11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F62"/>
              </a:buClr>
              <a:buSzPts val="1100"/>
              <a:buChar char="-"/>
            </a:pPr>
            <a:r>
              <a:rPr lang="en">
                <a:solidFill>
                  <a:srgbClr val="032F62"/>
                </a:solidFill>
                <a:highlight>
                  <a:srgbClr val="FFFFFF"/>
                </a:highlight>
              </a:rPr>
              <a:t>etc</a:t>
            </a:r>
            <a:endParaRPr>
              <a:solidFill>
                <a:srgbClr val="032F6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To Code vs Learning To Program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19150" y="1620750"/>
            <a:ext cx="7505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Anyone can learn to code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 learning to program, you will learn to code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Programming</a:t>
            </a:r>
            <a:r>
              <a:rPr lang="en"/>
              <a:t> is the process of solving a problem that’s been given to you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the key point to remember while working/learning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Coding</a:t>
            </a:r>
            <a:r>
              <a:rPr lang="en"/>
              <a:t> is writing the code to support your solution to a problem in a given syntax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i="1" lang="en" sz="1700"/>
              <a:t>The best way to learn to program is to do it….A lot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LeetCode, Kattis, HackerRank, and Programiz are great websites to use for practice problems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 vs C++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think of C++ as just “C with Libraries”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 code can be used in C++ programs, C++ cannot be used in C programs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 has 32</a:t>
            </a:r>
            <a:r>
              <a:rPr lang="en"/>
              <a:t> keywords, </a:t>
            </a:r>
            <a:r>
              <a:rPr lang="en" u="sng">
                <a:solidFill>
                  <a:schemeClr val="hlink"/>
                </a:solidFill>
                <a:hlinkClick r:id="rId4"/>
              </a:rPr>
              <a:t>C++ has 52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don’t need to memorize them but you should be able to recognize when they come up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C++ is more object oriented, C is function-driven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most of your classes, you’ll be working in C++ at URI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212 is </a:t>
            </a:r>
            <a:r>
              <a:rPr lang="en"/>
              <a:t>typically</a:t>
            </a:r>
            <a:r>
              <a:rPr lang="en"/>
              <a:t> taught in C++, 412 uses C early in the semester and C++ later 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Electives like 415 will also have you using C++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Refreshers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 and C++ are strictly typed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must explicitly declare the type of a variable(or function) when creating it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function does not return anything (yes this is possible), then it must be declared as a </a:t>
            </a:r>
            <a:r>
              <a:rPr b="1" lang="en"/>
              <a:t>void</a:t>
            </a:r>
            <a:r>
              <a:rPr lang="en"/>
              <a:t> function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Main must always be declared as an int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Comments are your friend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used to writing them and reading them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Yes I will be mentioning this just about every week :)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C/C++ programs </a:t>
            </a:r>
            <a:r>
              <a:rPr lang="en" u="sng"/>
              <a:t>must</a:t>
            </a:r>
            <a:r>
              <a:rPr lang="en"/>
              <a:t> have a main function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get away with never writing a main function in Python, but a C/C++ program wouldn’t compile without it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589725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Sample Program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819150" y="1990725"/>
            <a:ext cx="29922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See if you can figure out what this program is doing by reading the comments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694" y="0"/>
            <a:ext cx="5416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 Problems 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Decision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Sorting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19150" y="1620750"/>
            <a:ext cx="75057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general, you want as little code in Main as possible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of how we utilized main in 110 and how much work was being done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Typically you’ll use main to </a:t>
            </a:r>
            <a:r>
              <a:rPr lang="en"/>
              <a:t>handle some basic I/O, and call helper functions to solve problems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Functions are essentially blocks of code that can be called repeatedly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 syntax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functionReturnType functionName(param1Type param1Name, param2Type param2Name…...)</a:t>
            </a:r>
            <a:endParaRPr/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{</a:t>
            </a:r>
            <a:endParaRPr/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Function body</a:t>
            </a:r>
            <a:endParaRPr/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Return statement</a:t>
            </a:r>
            <a:endParaRPr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}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Parameters are arguments to your functions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of parameters like x in the math expression f(x)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Best Practice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819150" y="1990725"/>
            <a:ext cx="75057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things are mandatory (we will receive compiler errors if they’re missing or wrong)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instance, if a function is called in Main before it is declared, that’s an error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camelCase, PascalCase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Gives readability to your programs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Everyone</a:t>
            </a:r>
            <a:r>
              <a:rPr lang="en"/>
              <a:t> will choose what suits them best, but I use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camelCase for variableNames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PascalCase for ClassNames and ConstructorNames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Common cpp file to get used to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Includes, defines, and other preprocessors are at the top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Local function declarations and contracts are written next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main function follows those function declarations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local functions are then defined below main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One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a program that does the following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Creates a function that does not return anything</a:t>
            </a:r>
            <a:r>
              <a:rPr lang="en"/>
              <a:t>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that function, print “Hello World”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Hint: Think about the kind of function definitions we’ve talked about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Creates another function that adds two integers together and returns that sum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Call both of these functions in main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Print out the result of your sum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