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99"/>
    <a:srgbClr val="FF0000"/>
    <a:srgbClr val="FFCC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 snapToGrid="0" snapToObjects="1"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F535A-5D01-422B-B33C-D96946B05BB0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4549-B55E-4A7F-915E-066BD666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8000" cy="6019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1"/>
            <a:ext cx="4460964" cy="5987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5987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8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11036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572000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6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606575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6575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08839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308839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9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61658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pic>
        <p:nvPicPr>
          <p:cNvPr id="6" name="Picture 8" descr="logogeolow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2860" y="6237312"/>
            <a:ext cx="1645644" cy="44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1021" y="6572123"/>
            <a:ext cx="905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0" algn="l"/>
                <a:tab pos="8877300" algn="r"/>
              </a:tabLst>
            </a:pPr>
            <a:fld id="{882F0CD0-26E3-4A8D-BE61-FB45E334ECCC}" type="slidenum">
              <a:rPr lang="fr-CH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r">
                <a:tabLst>
                  <a:tab pos="0" algn="l"/>
                  <a:tab pos="8877300" algn="r"/>
                </a:tabLst>
              </a:pPr>
              <a:t>‹#›</a:t>
            </a:fld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M1012 </a:t>
            </a:r>
            <a:r>
              <a:rPr lang="fr-CH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Thielle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- MP - février 2018</a:t>
            </a:r>
          </a:p>
        </p:txBody>
      </p:sp>
    </p:spTree>
    <p:extLst>
      <p:ext uri="{BB962C8B-B14F-4D97-AF65-F5344CB8AC3E}">
        <p14:creationId xmlns:p14="http://schemas.microsoft.com/office/powerpoint/2010/main" val="11131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5609"/>
              </p:ext>
            </p:extLst>
          </p:nvPr>
        </p:nvGraphicFramePr>
        <p:xfrm>
          <a:off x="5148064" y="2276872"/>
          <a:ext cx="3744416" cy="249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Auteur	: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M. </a:t>
                      </a:r>
                      <a:r>
                        <a:rPr lang="fr-CH" sz="1200" b="0" dirty="0" err="1">
                          <a:solidFill>
                            <a:schemeClr val="tx1"/>
                          </a:solidFill>
                        </a:rPr>
                        <a:t>Preisig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Visa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P. Schwab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Distribution	:</a:t>
                      </a:r>
                      <a:endParaRPr lang="fr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DCG</a:t>
                      </a: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Date	:</a:t>
                      </a:r>
                      <a:endParaRPr lang="fr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baseline="0" dirty="0">
                          <a:solidFill>
                            <a:schemeClr val="tx1"/>
                          </a:solidFill>
                        </a:rPr>
                        <a:t>12 février</a:t>
                      </a: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 2018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Lieu	:</a:t>
                      </a:r>
                      <a:endParaRPr lang="fr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Zurich</a:t>
                      </a: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512" y="188640"/>
            <a:ext cx="8784976" cy="5832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9512" y="220486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76056" y="2204864"/>
            <a:ext cx="0" cy="3816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99670"/>
              </p:ext>
            </p:extLst>
          </p:nvPr>
        </p:nvGraphicFramePr>
        <p:xfrm>
          <a:off x="323528" y="620688"/>
          <a:ext cx="8496944" cy="149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2">
                <a:tc>
                  <a:txBody>
                    <a:bodyPr/>
                    <a:lstStyle/>
                    <a:p>
                      <a:r>
                        <a:rPr lang="fr-CH" sz="1400" b="0" dirty="0">
                          <a:solidFill>
                            <a:schemeClr val="tx1"/>
                          </a:solidFill>
                        </a:rPr>
                        <a:t>No. Mandat 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b="0" dirty="0">
                          <a:solidFill>
                            <a:schemeClr val="tx1"/>
                          </a:solidFill>
                        </a:rPr>
                        <a:t>M1012</a:t>
                      </a: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r>
                        <a:rPr lang="fr-CH" sz="1400" dirty="0"/>
                        <a:t>Mandataire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DCG</a:t>
                      </a:r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r>
                        <a:rPr lang="fr-CH" sz="1400" dirty="0"/>
                        <a:t>Objet	:</a:t>
                      </a: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La </a:t>
                      </a:r>
                      <a:r>
                        <a:rPr lang="fr-CH" sz="1400" dirty="0" err="1"/>
                        <a:t>Thielle</a:t>
                      </a:r>
                      <a:endParaRPr lang="fr-CH" sz="1400" dirty="0"/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/>
                        <a:t>Titre	: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400" b="1" dirty="0"/>
                        <a:t>Modélisation hydrologique 3D</a:t>
                      </a:r>
                      <a:endParaRPr lang="fr-CH" sz="1400" b="1" baseline="0" dirty="0"/>
                    </a:p>
                  </a:txBody>
                  <a:tcPr marL="72000" marR="72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 descr="logogeo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48186"/>
            <a:ext cx="2425527" cy="66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 l="29888" t="23803" r="56997" b="67766"/>
          <a:stretch>
            <a:fillRect/>
          </a:stretch>
        </p:blipFill>
        <p:spPr bwMode="auto">
          <a:xfrm>
            <a:off x="6400800" y="2800155"/>
            <a:ext cx="1604010" cy="798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3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62675"/>
            <a:ext cx="514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Modèle 3D aux EF - maillage dans le plan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B9766-D2B0-4BF0-BAE8-1D1B0EA932FC}"/>
              </a:ext>
            </a:extLst>
          </p:cNvPr>
          <p:cNvSpPr/>
          <p:nvPr/>
        </p:nvSpPr>
        <p:spPr>
          <a:xfrm>
            <a:off x="1967344" y="914305"/>
            <a:ext cx="133927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0DEB5-E10A-4969-BAD2-65B1529BE1B5}"/>
              </a:ext>
            </a:extLst>
          </p:cNvPr>
          <p:cNvSpPr/>
          <p:nvPr/>
        </p:nvSpPr>
        <p:spPr>
          <a:xfrm>
            <a:off x="3703782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CC294-CDB8-4A89-8BC1-8610A0C13E28}"/>
              </a:ext>
            </a:extLst>
          </p:cNvPr>
          <p:cNvSpPr/>
          <p:nvPr/>
        </p:nvSpPr>
        <p:spPr>
          <a:xfrm>
            <a:off x="5614555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698A-6879-456A-BF2C-095E07AE4675}"/>
              </a:ext>
            </a:extLst>
          </p:cNvPr>
          <p:cNvSpPr txBox="1"/>
          <p:nvPr/>
        </p:nvSpPr>
        <p:spPr>
          <a:xfrm>
            <a:off x="415636" y="1062242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Volume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E2C59-CA96-4B13-AF9B-B3EB4FE5B5BA}"/>
              </a:ext>
            </a:extLst>
          </p:cNvPr>
          <p:cNvSpPr txBox="1"/>
          <p:nvPr/>
        </p:nvSpPr>
        <p:spPr>
          <a:xfrm>
            <a:off x="415636" y="2059769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Faces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FD641-0BB9-4FBF-8A47-6F9291A48493}"/>
              </a:ext>
            </a:extLst>
          </p:cNvPr>
          <p:cNvSpPr/>
          <p:nvPr/>
        </p:nvSpPr>
        <p:spPr>
          <a:xfrm>
            <a:off x="1967344" y="1893360"/>
            <a:ext cx="133927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2A1F-68A6-4E44-91DA-3E305A04F372}"/>
              </a:ext>
            </a:extLst>
          </p:cNvPr>
          <p:cNvSpPr/>
          <p:nvPr/>
        </p:nvSpPr>
        <p:spPr>
          <a:xfrm>
            <a:off x="3703782" y="1893360"/>
            <a:ext cx="148705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E1DF9-6836-4BDF-8159-9DEF7C109E3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4447309" y="1551615"/>
            <a:ext cx="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FDF64-5BF9-49E1-9912-D8A40D682A1C}"/>
              </a:ext>
            </a:extLst>
          </p:cNvPr>
          <p:cNvCxnSpPr>
            <a:cxnSpLocks/>
          </p:cNvCxnSpPr>
          <p:nvPr/>
        </p:nvCxnSpPr>
        <p:spPr>
          <a:xfrm>
            <a:off x="1764145" y="1782524"/>
            <a:ext cx="1699491" cy="84060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FEC70-6561-40C4-B409-73CF5A33ED8D}"/>
              </a:ext>
            </a:extLst>
          </p:cNvPr>
          <p:cNvCxnSpPr/>
          <p:nvPr/>
        </p:nvCxnSpPr>
        <p:spPr>
          <a:xfrm flipV="1">
            <a:off x="1764145" y="1791714"/>
            <a:ext cx="1699491" cy="8314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51171-9BBB-4A5F-A986-BB9E16747176}"/>
              </a:ext>
            </a:extLst>
          </p:cNvPr>
          <p:cNvSpPr/>
          <p:nvPr/>
        </p:nvSpPr>
        <p:spPr>
          <a:xfrm>
            <a:off x="5614555" y="1893360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6D056-F6A8-48E3-BADF-36C9C9C5D6C5}"/>
              </a:ext>
            </a:extLst>
          </p:cNvPr>
          <p:cNvCxnSpPr/>
          <p:nvPr/>
        </p:nvCxnSpPr>
        <p:spPr>
          <a:xfrm>
            <a:off x="5190835" y="1551615"/>
            <a:ext cx="42372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B8F210-3200-4DE9-80AD-880E8A328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90835" y="1232960"/>
            <a:ext cx="42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3D2FA9C2-E2C7-4B5F-B195-40088AEB6136}"/>
              </a:ext>
            </a:extLst>
          </p:cNvPr>
          <p:cNvSpPr/>
          <p:nvPr/>
        </p:nvSpPr>
        <p:spPr>
          <a:xfrm>
            <a:off x="4857749" y="547634"/>
            <a:ext cx="1089891" cy="676103"/>
          </a:xfrm>
          <a:prstGeom prst="arc">
            <a:avLst>
              <a:gd name="adj1" fmla="val 11987751"/>
              <a:gd name="adj2" fmla="val 2024876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AC37F-91B1-416F-A991-5062FBD79105}"/>
              </a:ext>
            </a:extLst>
          </p:cNvPr>
          <p:cNvSpPr txBox="1"/>
          <p:nvPr/>
        </p:nvSpPr>
        <p:spPr>
          <a:xfrm>
            <a:off x="4193309" y="19209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UpdateModelToSelection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96593-EB59-431B-A7C6-1D800D12583A}"/>
              </a:ext>
            </a:extLst>
          </p:cNvPr>
          <p:cNvSpPr/>
          <p:nvPr/>
        </p:nvSpPr>
        <p:spPr>
          <a:xfrm>
            <a:off x="4572000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B1187-815F-4D3B-9BBB-0FAD9530D572}"/>
              </a:ext>
            </a:extLst>
          </p:cNvPr>
          <p:cNvSpPr/>
          <p:nvPr/>
        </p:nvSpPr>
        <p:spPr>
          <a:xfrm>
            <a:off x="6482774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5CC29-CDC9-4AC3-A79E-26EEF9EB7620}"/>
              </a:ext>
            </a:extLst>
          </p:cNvPr>
          <p:cNvSpPr/>
          <p:nvPr/>
        </p:nvSpPr>
        <p:spPr>
          <a:xfrm>
            <a:off x="6482774" y="2336801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932515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14177</TotalTime>
  <Words>75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PowerPoint Presentation</vt:lpstr>
      <vt:lpstr>PowerPoint Presentation</vt:lpstr>
    </vt:vector>
  </TitlesOfParts>
  <Company>De Cérenville Géotechnique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Matthias Preisig</dc:creator>
  <cp:lastModifiedBy>Matthias Preisig</cp:lastModifiedBy>
  <cp:revision>395</cp:revision>
  <dcterms:created xsi:type="dcterms:W3CDTF">2012-08-16T08:21:49Z</dcterms:created>
  <dcterms:modified xsi:type="dcterms:W3CDTF">2022-01-10T21:50:41Z</dcterms:modified>
</cp:coreProperties>
</file>